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8" r:id="rId3"/>
    <p:sldId id="266" r:id="rId4"/>
    <p:sldId id="267" r:id="rId5"/>
    <p:sldId id="263" r:id="rId6"/>
    <p:sldId id="269" r:id="rId7"/>
    <p:sldId id="271" r:id="rId8"/>
    <p:sldId id="273" r:id="rId9"/>
    <p:sldId id="274" r:id="rId10"/>
    <p:sldId id="272" r:id="rId11"/>
    <p:sldId id="270" r:id="rId12"/>
    <p:sldId id="265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84" r:id="rId22"/>
    <p:sldId id="283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75D5"/>
    <a:srgbClr val="EFE5F7"/>
    <a:srgbClr val="F41499"/>
    <a:srgbClr val="FFFF00"/>
    <a:srgbClr val="FFFF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10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hyperlink" Target="https://www.google.com/search?sca_esv=571303406&amp;rlz=1C1GCEB_enUS980US982&amp;biw=1732&amp;bih=1057&amp;q=London+Breed&amp;stick=H4sIAAAAAAAAAONgVuLSz9U3yEsxic8xecRoyi3w8sc9YSmdSWtOXmNU4-IKzsgvd80rySypFJLgYoOy-KR4uJC08Sxi5fHJz0vJz1NwKkpNTQEArlt-JVUAAAA&amp;sa=X&amp;ved=2ahUKEwjVrfPMveGBAxVlmGoFHVqfD1YQzIcDKAB6BAgjEA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jpg"/><Relationship Id="rId3" Type="http://schemas.openxmlformats.org/officeDocument/2006/relationships/image" Target="../media/image106.jpg"/><Relationship Id="rId7" Type="http://schemas.openxmlformats.org/officeDocument/2006/relationships/image" Target="../media/image108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ebmd.com/digestive-disorders/bowel-incontinence" TargetMode="External"/><Relationship Id="rId5" Type="http://schemas.openxmlformats.org/officeDocument/2006/relationships/hyperlink" Target="https://www.webmd.com/a-to-z-guides/anal-abscess" TargetMode="External"/><Relationship Id="rId4" Type="http://schemas.openxmlformats.org/officeDocument/2006/relationships/image" Target="../media/image107.gif"/><Relationship Id="rId9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75.jpg"/><Relationship Id="rId3" Type="http://schemas.openxmlformats.org/officeDocument/2006/relationships/image" Target="../media/image111.png"/><Relationship Id="rId7" Type="http://schemas.openxmlformats.org/officeDocument/2006/relationships/image" Target="../media/image115.jpg"/><Relationship Id="rId12" Type="http://schemas.openxmlformats.org/officeDocument/2006/relationships/image" Target="../media/image120.png"/><Relationship Id="rId17" Type="http://schemas.openxmlformats.org/officeDocument/2006/relationships/image" Target="../media/image124.jpg"/><Relationship Id="rId2" Type="http://schemas.openxmlformats.org/officeDocument/2006/relationships/image" Target="../media/image110.png"/><Relationship Id="rId16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g"/><Relationship Id="rId11" Type="http://schemas.openxmlformats.org/officeDocument/2006/relationships/image" Target="../media/image119.jpg"/><Relationship Id="rId5" Type="http://schemas.openxmlformats.org/officeDocument/2006/relationships/image" Target="../media/image113.png"/><Relationship Id="rId15" Type="http://schemas.openxmlformats.org/officeDocument/2006/relationships/image" Target="../media/image122.jpg"/><Relationship Id="rId10" Type="http://schemas.openxmlformats.org/officeDocument/2006/relationships/image" Target="../media/image118.jpg"/><Relationship Id="rId4" Type="http://schemas.openxmlformats.org/officeDocument/2006/relationships/image" Target="../media/image112.png"/><Relationship Id="rId9" Type="http://schemas.openxmlformats.org/officeDocument/2006/relationships/image" Target="../media/image117.jpg"/><Relationship Id="rId14" Type="http://schemas.openxmlformats.org/officeDocument/2006/relationships/image" Target="../media/image1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26.jpeg"/><Relationship Id="rId7" Type="http://schemas.openxmlformats.org/officeDocument/2006/relationships/image" Target="../media/image129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5" Type="http://schemas.openxmlformats.org/officeDocument/2006/relationships/hyperlink" Target="https://en.wikipedia.org/wiki/G%C3%B6tz_von_Berlichingen" TargetMode="External"/><Relationship Id="rId10" Type="http://schemas.openxmlformats.org/officeDocument/2006/relationships/image" Target="../media/image130.jpg"/><Relationship Id="rId4" Type="http://schemas.openxmlformats.org/officeDocument/2006/relationships/image" Target="../media/image127.jpg"/><Relationship Id="rId9" Type="http://schemas.openxmlformats.org/officeDocument/2006/relationships/image" Target="../media/image1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7" Type="http://schemas.openxmlformats.org/officeDocument/2006/relationships/image" Target="../media/image136.pn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13" Type="http://schemas.openxmlformats.org/officeDocument/2006/relationships/image" Target="../media/image147.png"/><Relationship Id="rId3" Type="http://schemas.openxmlformats.org/officeDocument/2006/relationships/image" Target="../media/image131.jpg"/><Relationship Id="rId7" Type="http://schemas.openxmlformats.org/officeDocument/2006/relationships/image" Target="../media/image141.jpg"/><Relationship Id="rId12" Type="http://schemas.openxmlformats.org/officeDocument/2006/relationships/image" Target="../media/image146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png"/><Relationship Id="rId15" Type="http://schemas.openxmlformats.org/officeDocument/2006/relationships/image" Target="../media/image149.jpg"/><Relationship Id="rId10" Type="http://schemas.openxmlformats.org/officeDocument/2006/relationships/image" Target="../media/image144.png"/><Relationship Id="rId4" Type="http://schemas.openxmlformats.org/officeDocument/2006/relationships/image" Target="../media/image138.jpg"/><Relationship Id="rId9" Type="http://schemas.openxmlformats.org/officeDocument/2006/relationships/image" Target="../media/image143.jpg"/><Relationship Id="rId14" Type="http://schemas.openxmlformats.org/officeDocument/2006/relationships/image" Target="../media/image14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7" Type="http://schemas.openxmlformats.org/officeDocument/2006/relationships/image" Target="../media/image154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jpeg"/><Relationship Id="rId13" Type="http://schemas.openxmlformats.org/officeDocument/2006/relationships/image" Target="../media/image166.jpg"/><Relationship Id="rId18" Type="http://schemas.openxmlformats.org/officeDocument/2006/relationships/image" Target="../media/image171.jpg"/><Relationship Id="rId3" Type="http://schemas.openxmlformats.org/officeDocument/2006/relationships/image" Target="../media/image156.png"/><Relationship Id="rId7" Type="http://schemas.openxmlformats.org/officeDocument/2006/relationships/image" Target="../media/image160.jpeg"/><Relationship Id="rId12" Type="http://schemas.openxmlformats.org/officeDocument/2006/relationships/image" Target="../media/image165.jpg"/><Relationship Id="rId17" Type="http://schemas.openxmlformats.org/officeDocument/2006/relationships/image" Target="../media/image170.png"/><Relationship Id="rId2" Type="http://schemas.openxmlformats.org/officeDocument/2006/relationships/image" Target="../media/image155.png"/><Relationship Id="rId16" Type="http://schemas.openxmlformats.org/officeDocument/2006/relationships/image" Target="../media/image16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4.jpeg"/><Relationship Id="rId5" Type="http://schemas.openxmlformats.org/officeDocument/2006/relationships/image" Target="../media/image158.jpg"/><Relationship Id="rId15" Type="http://schemas.openxmlformats.org/officeDocument/2006/relationships/image" Target="../media/image168.jpg"/><Relationship Id="rId10" Type="http://schemas.openxmlformats.org/officeDocument/2006/relationships/image" Target="../media/image163.jpeg"/><Relationship Id="rId19" Type="http://schemas.openxmlformats.org/officeDocument/2006/relationships/image" Target="../media/image172.png"/><Relationship Id="rId4" Type="http://schemas.openxmlformats.org/officeDocument/2006/relationships/image" Target="../media/image157.jpg"/><Relationship Id="rId9" Type="http://schemas.openxmlformats.org/officeDocument/2006/relationships/image" Target="../media/image162.jpeg"/><Relationship Id="rId14" Type="http://schemas.openxmlformats.org/officeDocument/2006/relationships/image" Target="../media/image16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g"/><Relationship Id="rId13" Type="http://schemas.openxmlformats.org/officeDocument/2006/relationships/image" Target="../media/image184.png"/><Relationship Id="rId18" Type="http://schemas.openxmlformats.org/officeDocument/2006/relationships/image" Target="../media/image188.png"/><Relationship Id="rId3" Type="http://schemas.openxmlformats.org/officeDocument/2006/relationships/image" Target="../media/image174.jpg"/><Relationship Id="rId7" Type="http://schemas.openxmlformats.org/officeDocument/2006/relationships/image" Target="../media/image178.png"/><Relationship Id="rId12" Type="http://schemas.openxmlformats.org/officeDocument/2006/relationships/image" Target="../media/image183.png"/><Relationship Id="rId17" Type="http://schemas.openxmlformats.org/officeDocument/2006/relationships/image" Target="../media/image187.jpg"/><Relationship Id="rId2" Type="http://schemas.openxmlformats.org/officeDocument/2006/relationships/image" Target="../media/image173.jpg"/><Relationship Id="rId16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11" Type="http://schemas.openxmlformats.org/officeDocument/2006/relationships/image" Target="../media/image182.png"/><Relationship Id="rId5" Type="http://schemas.openxmlformats.org/officeDocument/2006/relationships/image" Target="../media/image176.jpg"/><Relationship Id="rId15" Type="http://schemas.openxmlformats.org/officeDocument/2006/relationships/image" Target="../media/image186.jpeg"/><Relationship Id="rId10" Type="http://schemas.openxmlformats.org/officeDocument/2006/relationships/image" Target="../media/image181.jpeg"/><Relationship Id="rId4" Type="http://schemas.openxmlformats.org/officeDocument/2006/relationships/image" Target="../media/image175.gif"/><Relationship Id="rId9" Type="http://schemas.openxmlformats.org/officeDocument/2006/relationships/image" Target="../media/image180.png"/><Relationship Id="rId14" Type="http://schemas.openxmlformats.org/officeDocument/2006/relationships/image" Target="../media/image18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eg"/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2.jpeg"/><Relationship Id="rId4" Type="http://schemas.openxmlformats.org/officeDocument/2006/relationships/image" Target="../media/image19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jpg"/><Relationship Id="rId7" Type="http://schemas.openxmlformats.org/officeDocument/2006/relationships/image" Target="../media/image199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11" Type="http://schemas.openxmlformats.org/officeDocument/2006/relationships/image" Target="../media/image203.jpg"/><Relationship Id="rId5" Type="http://schemas.openxmlformats.org/officeDocument/2006/relationships/image" Target="../media/image197.jpg"/><Relationship Id="rId10" Type="http://schemas.openxmlformats.org/officeDocument/2006/relationships/image" Target="../media/image202.jpg"/><Relationship Id="rId4" Type="http://schemas.openxmlformats.org/officeDocument/2006/relationships/image" Target="../media/image196.jpg"/><Relationship Id="rId9" Type="http://schemas.openxmlformats.org/officeDocument/2006/relationships/image" Target="../media/image20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12" Type="http://schemas.openxmlformats.org/officeDocument/2006/relationships/image" Target="../media/image16.jpg"/><Relationship Id="rId2" Type="http://schemas.openxmlformats.org/officeDocument/2006/relationships/image" Target="../media/image6.png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5" Type="http://schemas.openxmlformats.org/officeDocument/2006/relationships/image" Target="../media/image1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g"/><Relationship Id="rId14" Type="http://schemas.openxmlformats.org/officeDocument/2006/relationships/image" Target="../media/image18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jpg"/><Relationship Id="rId13" Type="http://schemas.openxmlformats.org/officeDocument/2006/relationships/image" Target="../media/image208.jpg"/><Relationship Id="rId3" Type="http://schemas.openxmlformats.org/officeDocument/2006/relationships/image" Target="../media/image197.jpg"/><Relationship Id="rId7" Type="http://schemas.openxmlformats.org/officeDocument/2006/relationships/image" Target="../media/image200.png"/><Relationship Id="rId12" Type="http://schemas.openxmlformats.org/officeDocument/2006/relationships/image" Target="../media/image207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9.jpg"/><Relationship Id="rId11" Type="http://schemas.openxmlformats.org/officeDocument/2006/relationships/image" Target="../media/image206.png"/><Relationship Id="rId5" Type="http://schemas.openxmlformats.org/officeDocument/2006/relationships/image" Target="../media/image202.jpg"/><Relationship Id="rId10" Type="http://schemas.openxmlformats.org/officeDocument/2006/relationships/image" Target="../media/image205.png"/><Relationship Id="rId4" Type="http://schemas.openxmlformats.org/officeDocument/2006/relationships/image" Target="../media/image198.jpg"/><Relationship Id="rId9" Type="http://schemas.openxmlformats.org/officeDocument/2006/relationships/image" Target="../media/image204.jpg"/><Relationship Id="rId14" Type="http://schemas.openxmlformats.org/officeDocument/2006/relationships/image" Target="../media/image20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3.jpg"/><Relationship Id="rId5" Type="http://schemas.openxmlformats.org/officeDocument/2006/relationships/image" Target="../media/image212.jpg"/><Relationship Id="rId4" Type="http://schemas.openxmlformats.org/officeDocument/2006/relationships/image" Target="../media/image21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jpg"/><Relationship Id="rId7" Type="http://schemas.openxmlformats.org/officeDocument/2006/relationships/image" Target="../media/image219.png"/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g"/><Relationship Id="rId5" Type="http://schemas.openxmlformats.org/officeDocument/2006/relationships/image" Target="../media/image217.jpg"/><Relationship Id="rId10" Type="http://schemas.openxmlformats.org/officeDocument/2006/relationships/image" Target="../media/image222.jpg"/><Relationship Id="rId4" Type="http://schemas.openxmlformats.org/officeDocument/2006/relationships/image" Target="../media/image216.png"/><Relationship Id="rId9" Type="http://schemas.openxmlformats.org/officeDocument/2006/relationships/image" Target="../media/image22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26.jpg"/><Relationship Id="rId18" Type="http://schemas.openxmlformats.org/officeDocument/2006/relationships/image" Target="../media/image31.png"/><Relationship Id="rId3" Type="http://schemas.openxmlformats.org/officeDocument/2006/relationships/image" Target="../media/image22.png"/><Relationship Id="rId7" Type="http://schemas.openxmlformats.org/officeDocument/2006/relationships/image" Target="../media/image11.jp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21.jpg"/><Relationship Id="rId16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11" Type="http://schemas.openxmlformats.org/officeDocument/2006/relationships/image" Target="../media/image24.jpg"/><Relationship Id="rId5" Type="http://schemas.openxmlformats.org/officeDocument/2006/relationships/image" Target="../media/image7.jpg"/><Relationship Id="rId15" Type="http://schemas.openxmlformats.org/officeDocument/2006/relationships/image" Target="../media/image28.jpeg"/><Relationship Id="rId10" Type="http://schemas.openxmlformats.org/officeDocument/2006/relationships/image" Target="../media/image13.jpg"/><Relationship Id="rId19" Type="http://schemas.openxmlformats.org/officeDocument/2006/relationships/image" Target="../media/image6.png"/><Relationship Id="rId4" Type="http://schemas.openxmlformats.org/officeDocument/2006/relationships/image" Target="../media/image23.jpg"/><Relationship Id="rId9" Type="http://schemas.openxmlformats.org/officeDocument/2006/relationships/image" Target="../media/image12.jpg"/><Relationship Id="rId14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34.jpg"/><Relationship Id="rId18" Type="http://schemas.openxmlformats.org/officeDocument/2006/relationships/image" Target="../media/image39.png"/><Relationship Id="rId3" Type="http://schemas.openxmlformats.org/officeDocument/2006/relationships/image" Target="../media/image26.jpg"/><Relationship Id="rId21" Type="http://schemas.openxmlformats.org/officeDocument/2006/relationships/image" Target="../media/image42.jpg"/><Relationship Id="rId7" Type="http://schemas.openxmlformats.org/officeDocument/2006/relationships/image" Target="../media/image32.png"/><Relationship Id="rId12" Type="http://schemas.openxmlformats.org/officeDocument/2006/relationships/image" Target="../media/image33.jpg"/><Relationship Id="rId17" Type="http://schemas.openxmlformats.org/officeDocument/2006/relationships/image" Target="../media/image38.png"/><Relationship Id="rId2" Type="http://schemas.openxmlformats.org/officeDocument/2006/relationships/image" Target="../media/image25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8.jpg"/><Relationship Id="rId24" Type="http://schemas.openxmlformats.org/officeDocument/2006/relationships/image" Target="../media/image45.png"/><Relationship Id="rId5" Type="http://schemas.openxmlformats.org/officeDocument/2006/relationships/image" Target="../media/image28.jpe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7.jpg"/><Relationship Id="rId19" Type="http://schemas.openxmlformats.org/officeDocument/2006/relationships/image" Target="../media/image40.jpg"/><Relationship Id="rId4" Type="http://schemas.openxmlformats.org/officeDocument/2006/relationships/image" Target="../media/image27.jpg"/><Relationship Id="rId9" Type="http://schemas.openxmlformats.org/officeDocument/2006/relationships/image" Target="../media/image6.png"/><Relationship Id="rId14" Type="http://schemas.openxmlformats.org/officeDocument/2006/relationships/image" Target="../media/image35.jpg"/><Relationship Id="rId22" Type="http://schemas.openxmlformats.org/officeDocument/2006/relationships/image" Target="../media/image4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13" Type="http://schemas.openxmlformats.org/officeDocument/2006/relationships/image" Target="../media/image70.jpg"/><Relationship Id="rId18" Type="http://schemas.openxmlformats.org/officeDocument/2006/relationships/image" Target="../media/image75.jpg"/><Relationship Id="rId3" Type="http://schemas.openxmlformats.org/officeDocument/2006/relationships/image" Target="../media/image60.jpeg"/><Relationship Id="rId7" Type="http://schemas.openxmlformats.org/officeDocument/2006/relationships/image" Target="../media/image64.jpg"/><Relationship Id="rId12" Type="http://schemas.openxmlformats.org/officeDocument/2006/relationships/image" Target="../media/image69.jpg"/><Relationship Id="rId17" Type="http://schemas.openxmlformats.org/officeDocument/2006/relationships/image" Target="../media/image74.jpeg"/><Relationship Id="rId2" Type="http://schemas.openxmlformats.org/officeDocument/2006/relationships/image" Target="../media/image59.jpeg"/><Relationship Id="rId16" Type="http://schemas.openxmlformats.org/officeDocument/2006/relationships/image" Target="../media/image73.jpe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g"/><Relationship Id="rId11" Type="http://schemas.openxmlformats.org/officeDocument/2006/relationships/image" Target="../media/image68.jpg"/><Relationship Id="rId5" Type="http://schemas.openxmlformats.org/officeDocument/2006/relationships/image" Target="../media/image62.jpg"/><Relationship Id="rId15" Type="http://schemas.openxmlformats.org/officeDocument/2006/relationships/image" Target="../media/image72.jpeg"/><Relationship Id="rId10" Type="http://schemas.openxmlformats.org/officeDocument/2006/relationships/image" Target="../media/image67.png"/><Relationship Id="rId19" Type="http://schemas.openxmlformats.org/officeDocument/2006/relationships/image" Target="../media/image20.jpg"/><Relationship Id="rId4" Type="http://schemas.openxmlformats.org/officeDocument/2006/relationships/image" Target="../media/image61.png"/><Relationship Id="rId9" Type="http://schemas.openxmlformats.org/officeDocument/2006/relationships/image" Target="../media/image66.jpg"/><Relationship Id="rId14" Type="http://schemas.openxmlformats.org/officeDocument/2006/relationships/image" Target="../media/image71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jp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g"/><Relationship Id="rId11" Type="http://schemas.openxmlformats.org/officeDocument/2006/relationships/image" Target="../media/image83.jpeg"/><Relationship Id="rId5" Type="http://schemas.openxmlformats.org/officeDocument/2006/relationships/image" Target="../media/image77.jpg"/><Relationship Id="rId10" Type="http://schemas.openxmlformats.org/officeDocument/2006/relationships/image" Target="../media/image82.jpeg"/><Relationship Id="rId4" Type="http://schemas.openxmlformats.org/officeDocument/2006/relationships/image" Target="../media/image66.jpg"/><Relationship Id="rId9" Type="http://schemas.openxmlformats.org/officeDocument/2006/relationships/image" Target="../media/image81.jpg"/><Relationship Id="rId1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jpg"/><Relationship Id="rId18" Type="http://schemas.openxmlformats.org/officeDocument/2006/relationships/image" Target="../media/image102.png"/><Relationship Id="rId3" Type="http://schemas.openxmlformats.org/officeDocument/2006/relationships/image" Target="../media/image88.jpg"/><Relationship Id="rId21" Type="http://schemas.openxmlformats.org/officeDocument/2006/relationships/image" Target="../media/image105.jpg"/><Relationship Id="rId7" Type="http://schemas.openxmlformats.org/officeDocument/2006/relationships/image" Target="../media/image91.jpg"/><Relationship Id="rId12" Type="http://schemas.openxmlformats.org/officeDocument/2006/relationships/image" Target="../media/image96.jpg"/><Relationship Id="rId17" Type="http://schemas.openxmlformats.org/officeDocument/2006/relationships/image" Target="../media/image101.png"/><Relationship Id="rId2" Type="http://schemas.openxmlformats.org/officeDocument/2006/relationships/image" Target="../media/image87.png"/><Relationship Id="rId16" Type="http://schemas.openxmlformats.org/officeDocument/2006/relationships/image" Target="../media/image100.jpeg"/><Relationship Id="rId20" Type="http://schemas.openxmlformats.org/officeDocument/2006/relationships/image" Target="../media/image10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11" Type="http://schemas.openxmlformats.org/officeDocument/2006/relationships/image" Target="../media/image95.jpg"/><Relationship Id="rId5" Type="http://schemas.openxmlformats.org/officeDocument/2006/relationships/image" Target="../media/image89.jpeg"/><Relationship Id="rId15" Type="http://schemas.openxmlformats.org/officeDocument/2006/relationships/image" Target="../media/image99.jpeg"/><Relationship Id="rId10" Type="http://schemas.openxmlformats.org/officeDocument/2006/relationships/image" Target="../media/image94.jpg"/><Relationship Id="rId19" Type="http://schemas.openxmlformats.org/officeDocument/2006/relationships/image" Target="../media/image103.jpg"/><Relationship Id="rId4" Type="http://schemas.openxmlformats.org/officeDocument/2006/relationships/image" Target="../media/image26.jpg"/><Relationship Id="rId9" Type="http://schemas.openxmlformats.org/officeDocument/2006/relationships/image" Target="../media/image93.jpg"/><Relationship Id="rId14" Type="http://schemas.openxmlformats.org/officeDocument/2006/relationships/image" Target="../media/image9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Rectangle 148"/>
          <p:cNvSpPr/>
          <p:nvPr/>
        </p:nvSpPr>
        <p:spPr>
          <a:xfrm>
            <a:off x="1265391" y="3475278"/>
            <a:ext cx="869248" cy="330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Rectangle 6"/>
          <p:cNvSpPr/>
          <p:nvPr/>
        </p:nvSpPr>
        <p:spPr>
          <a:xfrm>
            <a:off x="1536700" y="2286000"/>
            <a:ext cx="1270000" cy="114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689100" y="2438400"/>
            <a:ext cx="1270000" cy="1143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1841500" y="2590800"/>
            <a:ext cx="1270000" cy="114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841500" y="2933700"/>
            <a:ext cx="18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Rainbow Massage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03213" y="1443720"/>
            <a:ext cx="1534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Painted Ladies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603531" y="2108200"/>
            <a:ext cx="422481" cy="34163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6" idx="2"/>
            <a:endCxn id="26" idx="0"/>
          </p:cNvCxnSpPr>
          <p:nvPr/>
        </p:nvCxnSpPr>
        <p:spPr>
          <a:xfrm flipV="1">
            <a:off x="3814772" y="2108200"/>
            <a:ext cx="0" cy="34163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051219" y="2146300"/>
            <a:ext cx="1981200" cy="6228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741678" y="2203450"/>
            <a:ext cx="600281" cy="5275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69447" y="2100232"/>
            <a:ext cx="83548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202124"/>
                </a:solidFill>
                <a:latin typeface="Roboto"/>
                <a:hlinkClick r:id="rId2"/>
              </a:rPr>
              <a:t>London Breed</a:t>
            </a:r>
            <a:endParaRPr lang="en-US" sz="800" dirty="0"/>
          </a:p>
        </p:txBody>
      </p:sp>
      <p:sp>
        <p:nvSpPr>
          <p:cNvPr id="35" name="Rectangle 34"/>
          <p:cNvSpPr/>
          <p:nvPr/>
        </p:nvSpPr>
        <p:spPr>
          <a:xfrm>
            <a:off x="5084966" y="2933700"/>
            <a:ext cx="1947453" cy="2222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74700" y="2009648"/>
            <a:ext cx="9804400" cy="2789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580352" y="225373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City Hall</a:t>
            </a:r>
            <a:endParaRPr lang="en-US" dirty="0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081360" y="2298700"/>
            <a:ext cx="0" cy="34163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H="1">
            <a:off x="766195" y="2144978"/>
            <a:ext cx="9804400" cy="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/>
          <p:cNvSpPr/>
          <p:nvPr/>
        </p:nvSpPr>
        <p:spPr>
          <a:xfrm>
            <a:off x="4026012" y="3816350"/>
            <a:ext cx="644431" cy="1466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051219" y="52832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026012" y="5136118"/>
            <a:ext cx="1430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Newsom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313538" y="626590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</a:t>
            </a:r>
            <a:endParaRPr lang="en-US" b="1" dirty="0"/>
          </a:p>
        </p:txBody>
      </p:sp>
      <p:sp>
        <p:nvSpPr>
          <p:cNvPr id="44" name="Cube 43"/>
          <p:cNvSpPr/>
          <p:nvPr/>
        </p:nvSpPr>
        <p:spPr>
          <a:xfrm>
            <a:off x="3005935" y="5779016"/>
            <a:ext cx="482600" cy="1003300"/>
          </a:xfrm>
          <a:prstGeom prst="cube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loud 44"/>
          <p:cNvSpPr/>
          <p:nvPr/>
        </p:nvSpPr>
        <p:spPr>
          <a:xfrm>
            <a:off x="279400" y="3303032"/>
            <a:ext cx="1003300" cy="74191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258059" y="3384550"/>
            <a:ext cx="121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Rome Bath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48356" y="3530084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Baden-Baden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39207" y="3698530"/>
            <a:ext cx="1005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Massage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28913" y="3922328"/>
            <a:ext cx="2108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smtClean="0"/>
              <a:t>Extortion</a:t>
            </a:r>
          </a:p>
          <a:p>
            <a:r>
              <a:rPr lang="en-US" b="1" strike="sngStrike" dirty="0" err="1" smtClean="0"/>
              <a:t>nonPOliceCfgLogical</a:t>
            </a:r>
            <a:endParaRPr lang="en-US" b="1" strike="sngStrike" dirty="0"/>
          </a:p>
        </p:txBody>
      </p:sp>
      <p:sp>
        <p:nvSpPr>
          <p:cNvPr id="111" name="Rectangle 110"/>
          <p:cNvSpPr/>
          <p:nvPr/>
        </p:nvSpPr>
        <p:spPr>
          <a:xfrm>
            <a:off x="3603530" y="5652532"/>
            <a:ext cx="422481" cy="1129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3698256" y="534618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55" name="Round Single Corner Rectangle 54"/>
          <p:cNvSpPr/>
          <p:nvPr/>
        </p:nvSpPr>
        <p:spPr>
          <a:xfrm>
            <a:off x="2489427" y="4969187"/>
            <a:ext cx="482600" cy="64135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915079" y="5009068"/>
            <a:ext cx="811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Burger</a:t>
            </a:r>
          </a:p>
          <a:p>
            <a:r>
              <a:rPr lang="en-US" strike="sngStrike" dirty="0" smtClean="0"/>
              <a:t> king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1741762" y="5591433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Homelss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Antoneete</a:t>
            </a:r>
            <a:endParaRPr lang="en-US" sz="800" strike="sngStrike" dirty="0" smtClean="0"/>
          </a:p>
          <a:p>
            <a:r>
              <a:rPr lang="en-US" sz="800" strike="sngStrike" dirty="0" smtClean="0"/>
              <a:t>dancing</a:t>
            </a:r>
            <a:endParaRPr lang="en-US" sz="800" strike="sngStrike" dirty="0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2313538" y="5467866"/>
            <a:ext cx="1007133" cy="4630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 rot="20113767">
            <a:off x="2636171" y="5600244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garbage</a:t>
            </a:r>
            <a:endParaRPr lang="en-US" sz="800" strike="sngStrike" dirty="0"/>
          </a:p>
        </p:txBody>
      </p:sp>
      <p:sp>
        <p:nvSpPr>
          <p:cNvPr id="112" name="Rectangle 111"/>
          <p:cNvSpPr/>
          <p:nvPr/>
        </p:nvSpPr>
        <p:spPr>
          <a:xfrm>
            <a:off x="5622265" y="5259387"/>
            <a:ext cx="1947453" cy="6555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5836560" y="5346184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Asian Art Museum</a:t>
            </a:r>
            <a:endParaRPr lang="en-US" dirty="0"/>
          </a:p>
        </p:txBody>
      </p:sp>
      <p:cxnSp>
        <p:nvCxnSpPr>
          <p:cNvPr id="113" name="Straight Connector 112"/>
          <p:cNvCxnSpPr>
            <a:stCxn id="111" idx="2"/>
            <a:endCxn id="52" idx="2"/>
          </p:cNvCxnSpPr>
          <p:nvPr/>
        </p:nvCxnSpPr>
        <p:spPr>
          <a:xfrm flipV="1">
            <a:off x="3814771" y="5715516"/>
            <a:ext cx="33526" cy="1066800"/>
          </a:xfrm>
          <a:prstGeom prst="line">
            <a:avLst/>
          </a:prstGeom>
          <a:ln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2685601" y="1475783"/>
            <a:ext cx="493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apt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4248829" y="6018172"/>
            <a:ext cx="153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smtClean="0"/>
              <a:t>cannabis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096000" y="6018172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Arun</a:t>
            </a:r>
            <a:r>
              <a:rPr lang="en-US" dirty="0" smtClean="0"/>
              <a:t> </a:t>
            </a:r>
            <a:r>
              <a:rPr lang="en-US" dirty="0" err="1" smtClean="0"/>
              <a:t>Biligiri</a:t>
            </a:r>
            <a:endParaRPr lang="en-US" dirty="0" smtClean="0"/>
          </a:p>
        </p:txBody>
      </p:sp>
      <p:sp>
        <p:nvSpPr>
          <p:cNvPr id="119" name="Rectangle 118"/>
          <p:cNvSpPr/>
          <p:nvPr/>
        </p:nvSpPr>
        <p:spPr>
          <a:xfrm>
            <a:off x="8193610" y="6018172"/>
            <a:ext cx="732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Tivoli 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8051870" y="5829131"/>
            <a:ext cx="252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nonPoliceTexasNALogical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7969970" y="5646052"/>
            <a:ext cx="337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 </a:t>
            </a:r>
            <a:r>
              <a:rPr lang="en-US" strike="sngStrike" dirty="0" smtClean="0"/>
              <a:t>massage, cannabis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84" y="6098293"/>
            <a:ext cx="616718" cy="616718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8559800" y="5320784"/>
            <a:ext cx="1611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Ken (dal)  </a:t>
            </a:r>
            <a:r>
              <a:rPr lang="en-US" b="1" dirty="0" smtClean="0"/>
              <a:t>LOCK</a:t>
            </a:r>
            <a:endParaRPr lang="en-US" b="1" dirty="0"/>
          </a:p>
        </p:txBody>
      </p:sp>
      <p:cxnSp>
        <p:nvCxnSpPr>
          <p:cNvPr id="125" name="Straight Connector 124"/>
          <p:cNvCxnSpPr>
            <a:stCxn id="123" idx="1"/>
            <a:endCxn id="123" idx="3"/>
          </p:cNvCxnSpPr>
          <p:nvPr/>
        </p:nvCxnSpPr>
        <p:spPr>
          <a:xfrm>
            <a:off x="8559800" y="5505450"/>
            <a:ext cx="16117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72" y="5968178"/>
            <a:ext cx="477917" cy="477917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7263098" y="6575946"/>
            <a:ext cx="973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$65,000</a:t>
            </a:r>
          </a:p>
          <a:p>
            <a:r>
              <a:rPr lang="en-US" sz="800" dirty="0" smtClean="0"/>
              <a:t>offer</a:t>
            </a:r>
            <a:endParaRPr lang="en-US" sz="800" dirty="0"/>
          </a:p>
        </p:txBody>
      </p:sp>
      <p:sp>
        <p:nvSpPr>
          <p:cNvPr id="132" name="TextBox 131"/>
          <p:cNvSpPr txBox="1"/>
          <p:nvPr/>
        </p:nvSpPr>
        <p:spPr>
          <a:xfrm>
            <a:off x="7446942" y="4727696"/>
            <a:ext cx="1268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hoover</a:t>
            </a:r>
            <a:endParaRPr lang="en-US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9976" y="4992260"/>
            <a:ext cx="545049" cy="692666"/>
          </a:xfrm>
          <a:prstGeom prst="rect">
            <a:avLst/>
          </a:prstGeom>
        </p:spPr>
      </p:pic>
      <p:sp>
        <p:nvSpPr>
          <p:cNvPr id="134" name="TextBox 133"/>
          <p:cNvSpPr txBox="1"/>
          <p:nvPr/>
        </p:nvSpPr>
        <p:spPr>
          <a:xfrm>
            <a:off x="8925990" y="4549775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420</a:t>
            </a:r>
            <a:endParaRPr lang="en-US" strike="sngStrike" dirty="0"/>
          </a:p>
        </p:txBody>
      </p:sp>
      <p:cxnSp>
        <p:nvCxnSpPr>
          <p:cNvPr id="136" name="Straight Arrow Connector 135"/>
          <p:cNvCxnSpPr>
            <a:endCxn id="116" idx="0"/>
          </p:cNvCxnSpPr>
          <p:nvPr/>
        </p:nvCxnSpPr>
        <p:spPr>
          <a:xfrm flipH="1">
            <a:off x="5017021" y="4677553"/>
            <a:ext cx="4112676" cy="1340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8715174" y="4067862"/>
            <a:ext cx="3402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 California State Bill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Cannibis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8" name="TextBox 137"/>
          <p:cNvSpPr txBox="1"/>
          <p:nvPr/>
        </p:nvSpPr>
        <p:spPr>
          <a:xfrm>
            <a:off x="8870115" y="3673991"/>
            <a:ext cx="142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trike="sngStrike" dirty="0" err="1" smtClean="0"/>
              <a:t>massasge</a:t>
            </a:r>
            <a:endParaRPr lang="en-US" strike="sngStrike" dirty="0"/>
          </a:p>
        </p:txBody>
      </p:sp>
      <p:cxnSp>
        <p:nvCxnSpPr>
          <p:cNvPr id="140" name="Straight Connector 139"/>
          <p:cNvCxnSpPr/>
          <p:nvPr/>
        </p:nvCxnSpPr>
        <p:spPr>
          <a:xfrm>
            <a:off x="7569718" y="4912362"/>
            <a:ext cx="990082" cy="56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7644354" y="436795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Bob lee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8559800" y="4367956"/>
            <a:ext cx="2201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HOMEC:DOG(</a:t>
            </a:r>
            <a:r>
              <a:rPr lang="en-US" strike="sngStrike" dirty="0" err="1" smtClean="0"/>
              <a:t>marley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44" name="Straight Connector 143"/>
          <p:cNvCxnSpPr>
            <a:stCxn id="141" idx="1"/>
            <a:endCxn id="142" idx="1"/>
          </p:cNvCxnSpPr>
          <p:nvPr/>
        </p:nvCxnSpPr>
        <p:spPr>
          <a:xfrm>
            <a:off x="7644354" y="4552622"/>
            <a:ext cx="9154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14854" y="2198595"/>
            <a:ext cx="2008984" cy="11222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/>
          <p:cNvSpPr txBox="1"/>
          <p:nvPr/>
        </p:nvSpPr>
        <p:spPr>
          <a:xfrm>
            <a:off x="5505103" y="1274242"/>
            <a:ext cx="44349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IMPORT </a:t>
            </a:r>
            <a:r>
              <a:rPr lang="en-US" sz="800" strike="sngStrike" dirty="0" err="1" smtClean="0"/>
              <a:t>angela</a:t>
            </a:r>
            <a:r>
              <a:rPr lang="en-US" dirty="0" smtClean="0"/>
              <a:t> RHEIN-MAIN.st </a:t>
            </a:r>
            <a:r>
              <a:rPr lang="en-US" dirty="0" err="1" smtClean="0"/>
              <a:t>franics</a:t>
            </a:r>
            <a:r>
              <a:rPr lang="en-US" dirty="0" smtClean="0"/>
              <a:t> G</a:t>
            </a:r>
          </a:p>
          <a:p>
            <a:r>
              <a:rPr lang="en-US" sz="800" strike="sngStrike" dirty="0"/>
              <a:t>Sex with </a:t>
            </a:r>
            <a:r>
              <a:rPr lang="en-US" sz="800" strike="sngStrike" dirty="0" err="1"/>
              <a:t>francoes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siter</a:t>
            </a:r>
            <a:r>
              <a:rPr lang="en-US" sz="800" strike="sngStrike" dirty="0"/>
              <a:t> after </a:t>
            </a:r>
            <a:r>
              <a:rPr lang="en-US" sz="800" strike="sngStrike" dirty="0" err="1"/>
              <a:t>breack</a:t>
            </a:r>
            <a:r>
              <a:rPr lang="en-US" sz="800" strike="sngStrike" dirty="0"/>
              <a:t> up </a:t>
            </a:r>
            <a:r>
              <a:rPr lang="en-US" sz="800" strike="sngStrike" dirty="0" err="1"/>
              <a:t>wht</a:t>
            </a:r>
            <a:r>
              <a:rPr lang="en-US" sz="800" strike="sngStrike" dirty="0"/>
              <a:t> Chantal(G) </a:t>
            </a:r>
            <a:r>
              <a:rPr lang="en-US" sz="800" strike="sngStrike" dirty="0" err="1"/>
              <a:t>tunisan</a:t>
            </a:r>
            <a:r>
              <a:rPr lang="en-US" sz="800" strike="sngStrike" dirty="0"/>
              <a:t>, clone at </a:t>
            </a:r>
            <a:r>
              <a:rPr lang="en-US" sz="800" strike="sngStrike" dirty="0" err="1"/>
              <a:t>eros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center</a:t>
            </a:r>
            <a:endParaRPr lang="en-US" sz="800" dirty="0" smtClean="0"/>
          </a:p>
          <a:p>
            <a:r>
              <a:rPr lang="en-US" dirty="0" smtClean="0"/>
              <a:t>1994 IMPORT </a:t>
            </a:r>
            <a:r>
              <a:rPr lang="en-US" dirty="0" err="1" smtClean="0"/>
              <a:t>anglea</a:t>
            </a:r>
            <a:r>
              <a:rPr lang="en-US" dirty="0" smtClean="0"/>
              <a:t> 8</a:t>
            </a:r>
            <a:r>
              <a:rPr lang="en-US" baseline="30000" dirty="0" smtClean="0"/>
              <a:t>th</a:t>
            </a:r>
            <a:r>
              <a:rPr lang="en-US" dirty="0" smtClean="0"/>
              <a:t> floor </a:t>
            </a:r>
            <a:r>
              <a:rPr lang="en-US" dirty="0" err="1" smtClean="0"/>
              <a:t>anglea</a:t>
            </a:r>
            <a:r>
              <a:rPr lang="en-US" dirty="0" smtClean="0"/>
              <a:t> St. </a:t>
            </a:r>
            <a:r>
              <a:rPr lang="en-US" dirty="0" err="1" smtClean="0"/>
              <a:t>fraco</a:t>
            </a:r>
            <a:endParaRPr lang="en-US" dirty="0" smtClean="0"/>
          </a:p>
        </p:txBody>
      </p:sp>
      <p:sp>
        <p:nvSpPr>
          <p:cNvPr id="147" name="TextBox 146"/>
          <p:cNvSpPr txBox="1"/>
          <p:nvPr/>
        </p:nvSpPr>
        <p:spPr>
          <a:xfrm>
            <a:off x="1599581" y="2360910"/>
            <a:ext cx="1940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strike="sngStrike" dirty="0" smtClean="0"/>
              <a:t>sit on face</a:t>
            </a:r>
          </a:p>
          <a:p>
            <a:r>
              <a:rPr lang="en-US" dirty="0" smtClean="0"/>
              <a:t>HOMCE:IS-a-BELL</a:t>
            </a:r>
          </a:p>
          <a:p>
            <a:r>
              <a:rPr lang="en-US" dirty="0" smtClean="0"/>
              <a:t>2000 WAR </a:t>
            </a:r>
            <a:r>
              <a:rPr lang="en-US" sz="800" strike="sngStrike" dirty="0" smtClean="0"/>
              <a:t>massage </a:t>
            </a:r>
            <a:r>
              <a:rPr lang="en-US" sz="800" strike="sngStrike" dirty="0" err="1" smtClean="0"/>
              <a:t>korsette</a:t>
            </a:r>
            <a:endParaRPr lang="en-US" sz="800" strike="sngStrike" dirty="0"/>
          </a:p>
        </p:txBody>
      </p:sp>
      <p:sp>
        <p:nvSpPr>
          <p:cNvPr id="148" name="TextBox 147"/>
          <p:cNvSpPr txBox="1"/>
          <p:nvPr/>
        </p:nvSpPr>
        <p:spPr>
          <a:xfrm>
            <a:off x="1673887" y="3065017"/>
            <a:ext cx="1449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Isabell computer and </a:t>
            </a:r>
            <a:r>
              <a:rPr lang="en-US" sz="800" strike="sngStrike" dirty="0" err="1" smtClean="0"/>
              <a:t>stepheie</a:t>
            </a:r>
            <a:endParaRPr lang="en-US" sz="800" strike="sngStrike" dirty="0"/>
          </a:p>
        </p:txBody>
      </p:sp>
      <p:sp>
        <p:nvSpPr>
          <p:cNvPr id="150" name="TextBox 149"/>
          <p:cNvSpPr txBox="1"/>
          <p:nvPr/>
        </p:nvSpPr>
        <p:spPr>
          <a:xfrm>
            <a:off x="2202040" y="3444379"/>
            <a:ext cx="93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picutres</a:t>
            </a:r>
            <a:endParaRPr lang="en-US" strike="sngStrike" dirty="0"/>
          </a:p>
        </p:txBody>
      </p:sp>
      <p:pic>
        <p:nvPicPr>
          <p:cNvPr id="151" name="Picture 15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28" y="2889945"/>
            <a:ext cx="513731" cy="316142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72949" y="2258798"/>
            <a:ext cx="119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Mayor</a:t>
            </a:r>
          </a:p>
          <a:p>
            <a:r>
              <a:rPr lang="en-US" dirty="0" err="1" smtClean="0"/>
              <a:t>govermoyr</a:t>
            </a:r>
            <a:endParaRPr lang="en-US" dirty="0"/>
          </a:p>
        </p:txBody>
      </p:sp>
      <p:cxnSp>
        <p:nvCxnSpPr>
          <p:cNvPr id="154" name="Straight Arrow Connector 153"/>
          <p:cNvCxnSpPr/>
          <p:nvPr/>
        </p:nvCxnSpPr>
        <p:spPr>
          <a:xfrm>
            <a:off x="497833" y="2779276"/>
            <a:ext cx="340062" cy="226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/>
          <p:cNvCxnSpPr/>
          <p:nvPr/>
        </p:nvCxnSpPr>
        <p:spPr>
          <a:xfrm>
            <a:off x="766195" y="2577942"/>
            <a:ext cx="201916" cy="372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 flipH="1">
            <a:off x="155531" y="4324861"/>
            <a:ext cx="22282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HOMICE:2y</a:t>
            </a:r>
          </a:p>
          <a:p>
            <a:r>
              <a:rPr lang="en-US" sz="800" dirty="0" smtClean="0"/>
              <a:t>HOMCE:7</a:t>
            </a:r>
          </a:p>
          <a:p>
            <a:r>
              <a:rPr lang="en-US" sz="800" dirty="0" smtClean="0"/>
              <a:t>§Human </a:t>
            </a:r>
            <a:r>
              <a:rPr lang="en-US" sz="800" dirty="0" err="1" smtClean="0"/>
              <a:t>Traffiking</a:t>
            </a:r>
            <a:endParaRPr lang="en-US" sz="800" dirty="0" smtClean="0"/>
          </a:p>
          <a:p>
            <a:endParaRPr lang="en-US" dirty="0"/>
          </a:p>
        </p:txBody>
      </p:sp>
      <p:sp>
        <p:nvSpPr>
          <p:cNvPr id="158" name="TextBox 157"/>
          <p:cNvSpPr txBox="1"/>
          <p:nvPr/>
        </p:nvSpPr>
        <p:spPr>
          <a:xfrm>
            <a:off x="7273540" y="5653661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8399474" y="5175478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95,000 offer</a:t>
            </a:r>
            <a:endParaRPr lang="en-US" sz="800" dirty="0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49976" y="4986444"/>
            <a:ext cx="550722" cy="6086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918490" y="6091793"/>
            <a:ext cx="727785" cy="6225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358677" y="5895356"/>
            <a:ext cx="727785" cy="6225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/>
          <p:cNvCxnSpPr/>
          <p:nvPr/>
        </p:nvCxnSpPr>
        <p:spPr>
          <a:xfrm flipV="1">
            <a:off x="6341959" y="5968178"/>
            <a:ext cx="690460" cy="419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0" idx="2"/>
          </p:cNvCxnSpPr>
          <p:nvPr/>
        </p:nvCxnSpPr>
        <p:spPr>
          <a:xfrm>
            <a:off x="8071335" y="5500947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32741" y="6287397"/>
            <a:ext cx="693848" cy="342822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Connector 168"/>
          <p:cNvCxnSpPr/>
          <p:nvPr/>
        </p:nvCxnSpPr>
        <p:spPr>
          <a:xfrm flipV="1">
            <a:off x="2056111" y="5930900"/>
            <a:ext cx="915916" cy="851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24" idx="1"/>
          </p:cNvCxnSpPr>
          <p:nvPr/>
        </p:nvCxnSpPr>
        <p:spPr>
          <a:xfrm>
            <a:off x="3903213" y="1628386"/>
            <a:ext cx="1349075" cy="3589766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173"/>
          <p:cNvSpPr txBox="1"/>
          <p:nvPr/>
        </p:nvSpPr>
        <p:spPr>
          <a:xfrm>
            <a:off x="3980250" y="5307736"/>
            <a:ext cx="27366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3 feet ahead, traffic light in advance from left when turns red</a:t>
            </a:r>
            <a:endParaRPr lang="en-US" sz="800" strike="sngStrike" dirty="0"/>
          </a:p>
        </p:txBody>
      </p:sp>
      <p:cxnSp>
        <p:nvCxnSpPr>
          <p:cNvPr id="176" name="Straight Connector 175"/>
          <p:cNvCxnSpPr/>
          <p:nvPr/>
        </p:nvCxnSpPr>
        <p:spPr>
          <a:xfrm flipV="1">
            <a:off x="2806700" y="5930900"/>
            <a:ext cx="513971" cy="51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/>
          <p:cNvCxnSpPr>
            <a:stCxn id="150" idx="1"/>
          </p:cNvCxnSpPr>
          <p:nvPr/>
        </p:nvCxnSpPr>
        <p:spPr>
          <a:xfrm flipH="1" flipV="1">
            <a:off x="1171495" y="3125399"/>
            <a:ext cx="1030545" cy="503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9" name="Picture 17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92" y="3384550"/>
            <a:ext cx="338601" cy="338601"/>
          </a:xfrm>
          <a:prstGeom prst="rect">
            <a:avLst/>
          </a:prstGeom>
        </p:spPr>
      </p:pic>
      <p:cxnSp>
        <p:nvCxnSpPr>
          <p:cNvPr id="181" name="Straight Connector 180"/>
          <p:cNvCxnSpPr>
            <a:stCxn id="47" idx="3"/>
            <a:endCxn id="145" idx="2"/>
          </p:cNvCxnSpPr>
          <p:nvPr/>
        </p:nvCxnSpPr>
        <p:spPr>
          <a:xfrm flipV="1">
            <a:off x="1792982" y="3320812"/>
            <a:ext cx="726364" cy="3939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TextBox 181"/>
          <p:cNvSpPr txBox="1"/>
          <p:nvPr/>
        </p:nvSpPr>
        <p:spPr>
          <a:xfrm>
            <a:off x="1781194" y="3153970"/>
            <a:ext cx="1338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Tiberoun</a:t>
            </a:r>
            <a:r>
              <a:rPr lang="en-US" dirty="0" smtClean="0"/>
              <a:t>, </a:t>
            </a:r>
            <a:r>
              <a:rPr lang="en-US" sz="800" strike="sngStrike" dirty="0" smtClean="0"/>
              <a:t>yang</a:t>
            </a:r>
            <a:endParaRPr lang="en-US" sz="800" strike="sngStrike" dirty="0"/>
          </a:p>
        </p:txBody>
      </p:sp>
      <p:cxnSp>
        <p:nvCxnSpPr>
          <p:cNvPr id="184" name="Straight Connector 183"/>
          <p:cNvCxnSpPr>
            <a:stCxn id="150" idx="1"/>
          </p:cNvCxnSpPr>
          <p:nvPr/>
        </p:nvCxnSpPr>
        <p:spPr>
          <a:xfrm flipH="1" flipV="1">
            <a:off x="1886492" y="3444379"/>
            <a:ext cx="31554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TextBox 184"/>
          <p:cNvSpPr txBox="1"/>
          <p:nvPr/>
        </p:nvSpPr>
        <p:spPr>
          <a:xfrm>
            <a:off x="2103276" y="3612180"/>
            <a:ext cx="2400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</a:t>
            </a:r>
          </a:p>
          <a:p>
            <a:r>
              <a:rPr lang="en-US" sz="800" dirty="0" smtClean="0"/>
              <a:t>2005 HOMCEI:LUX:COINTOWN:</a:t>
            </a:r>
            <a:r>
              <a:rPr lang="en-US" sz="800" strike="sngStrike" dirty="0" smtClean="0"/>
              <a:t>MASSAG</a:t>
            </a:r>
            <a:endParaRPr lang="en-US" sz="800" dirty="0" smtClean="0"/>
          </a:p>
          <a:p>
            <a:r>
              <a:rPr lang="en-US" sz="800" dirty="0" smtClean="0"/>
              <a:t>2005HOCEMI:UX:CONTOWN:</a:t>
            </a:r>
            <a:r>
              <a:rPr lang="en-US" sz="800" strike="sngStrike" dirty="0" smtClean="0"/>
              <a:t>yang swimming support</a:t>
            </a:r>
            <a:endParaRPr lang="en-US" sz="800" strike="sngStrike" dirty="0"/>
          </a:p>
        </p:txBody>
      </p:sp>
      <p:sp>
        <p:nvSpPr>
          <p:cNvPr id="186" name="TextBox 185"/>
          <p:cNvSpPr txBox="1"/>
          <p:nvPr/>
        </p:nvSpPr>
        <p:spPr>
          <a:xfrm>
            <a:off x="5938439" y="1744540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cxnSp>
        <p:nvCxnSpPr>
          <p:cNvPr id="188" name="Straight Connector 187"/>
          <p:cNvCxnSpPr/>
          <p:nvPr/>
        </p:nvCxnSpPr>
        <p:spPr>
          <a:xfrm>
            <a:off x="7073359" y="1868004"/>
            <a:ext cx="28666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348356" y="3384550"/>
            <a:ext cx="1188344" cy="79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Oval 190"/>
          <p:cNvSpPr/>
          <p:nvPr/>
        </p:nvSpPr>
        <p:spPr>
          <a:xfrm>
            <a:off x="5252288" y="3125399"/>
            <a:ext cx="686151" cy="6883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3" name="Straight Arrow Connector 192"/>
          <p:cNvCxnSpPr>
            <a:endCxn id="191" idx="7"/>
          </p:cNvCxnSpPr>
          <p:nvPr/>
        </p:nvCxnSpPr>
        <p:spPr>
          <a:xfrm flipH="1">
            <a:off x="5837955" y="2779276"/>
            <a:ext cx="2001734" cy="446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7969970" y="2705100"/>
            <a:ext cx="3714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HOMCE:NANA </a:t>
            </a:r>
            <a:r>
              <a:rPr lang="en-US" sz="800" strike="sngStrike" dirty="0" smtClean="0"/>
              <a:t>playground see-through </a:t>
            </a:r>
            <a:r>
              <a:rPr lang="en-US" sz="800" strike="sngStrike" dirty="0" err="1" smtClean="0"/>
              <a:t>cubes,climing</a:t>
            </a:r>
            <a:endParaRPr lang="en-US" sz="800" strike="sngStrike" dirty="0" smtClean="0"/>
          </a:p>
          <a:p>
            <a:r>
              <a:rPr lang="en-US" dirty="0" smtClean="0"/>
              <a:t>1986 </a:t>
            </a:r>
            <a:r>
              <a:rPr lang="en-US" sz="800" strike="sngStrike" dirty="0" err="1" smtClean="0"/>
              <a:t>anglea.patrica</a:t>
            </a:r>
            <a:r>
              <a:rPr lang="en-US" dirty="0" smtClean="0"/>
              <a:t> DEA</a:t>
            </a:r>
            <a:r>
              <a:rPr lang="en-US" sz="800" strike="sngStrike" dirty="0" smtClean="0"/>
              <a:t>(HERION needles playground)</a:t>
            </a:r>
            <a:endParaRPr lang="en-US" sz="800" strike="sngStrike" dirty="0"/>
          </a:p>
        </p:txBody>
      </p:sp>
      <p:sp>
        <p:nvSpPr>
          <p:cNvPr id="195" name="Rectangle 194"/>
          <p:cNvSpPr/>
          <p:nvPr/>
        </p:nvSpPr>
        <p:spPr>
          <a:xfrm>
            <a:off x="5938439" y="3005380"/>
            <a:ext cx="403520" cy="19069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Rectangle 195"/>
          <p:cNvSpPr/>
          <p:nvPr/>
        </p:nvSpPr>
        <p:spPr>
          <a:xfrm>
            <a:off x="6536063" y="3005380"/>
            <a:ext cx="405650" cy="190698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21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Rectangle 1"/>
          <p:cNvSpPr/>
          <p:nvPr/>
        </p:nvSpPr>
        <p:spPr>
          <a:xfrm>
            <a:off x="3692074" y="1393099"/>
            <a:ext cx="2500131" cy="38196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KING.FBI:WMD:YELLOW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134223" y="2446695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515218" y="2485940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562486" y="2650721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77792" y="2213091"/>
            <a:ext cx="2690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25Y(LIFE).</a:t>
            </a:r>
            <a:r>
              <a:rPr lang="en-US" sz="1050" dirty="0" err="1" smtClean="0"/>
              <a:t>ASSHOLE.nonPoliceSexAbuseLogical</a:t>
            </a:r>
            <a:endParaRPr lang="en-US" sz="1050" dirty="0"/>
          </a:p>
        </p:txBody>
      </p:sp>
      <p:sp>
        <p:nvSpPr>
          <p:cNvPr id="28" name="Rectangle 27"/>
          <p:cNvSpPr/>
          <p:nvPr/>
        </p:nvSpPr>
        <p:spPr>
          <a:xfrm>
            <a:off x="3043677" y="2671741"/>
            <a:ext cx="694481" cy="3106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anal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72" name="Oval 71"/>
          <p:cNvSpPr/>
          <p:nvPr/>
        </p:nvSpPr>
        <p:spPr>
          <a:xfrm>
            <a:off x="1134222" y="3820654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515217" y="3859899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62485" y="4024680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77791" y="3587050"/>
            <a:ext cx="26901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25Y(LIFE).</a:t>
            </a:r>
            <a:r>
              <a:rPr lang="en-US" sz="1050" dirty="0" err="1" smtClean="0"/>
              <a:t>ASSHOLE.nonPoliceSexAbuseLogical</a:t>
            </a:r>
            <a:endParaRPr lang="en-US" sz="1050" dirty="0"/>
          </a:p>
        </p:txBody>
      </p:sp>
      <p:sp>
        <p:nvSpPr>
          <p:cNvPr id="83" name="Rectangle 82"/>
          <p:cNvSpPr/>
          <p:nvPr/>
        </p:nvSpPr>
        <p:spPr>
          <a:xfrm>
            <a:off x="3043676" y="4045700"/>
            <a:ext cx="694481" cy="3106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anal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691" y="3859899"/>
            <a:ext cx="870810" cy="74538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865944" y="3714008"/>
            <a:ext cx="1469985" cy="1112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92691" y="382065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2482" y="4075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31475" y="265398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91" name="Oval 90"/>
          <p:cNvSpPr/>
          <p:nvPr/>
        </p:nvSpPr>
        <p:spPr>
          <a:xfrm>
            <a:off x="1063695" y="4867671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444690" y="4906916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1491958" y="5071697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84205" y="517661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04633" y="5463724"/>
            <a:ext cx="506426" cy="16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9</a:t>
            </a:r>
            <a:endParaRPr lang="en-US" sz="800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95" y="4900013"/>
            <a:ext cx="637081" cy="637081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3865944" y="4699937"/>
            <a:ext cx="1689904" cy="8460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02" y="4900013"/>
            <a:ext cx="565193" cy="753590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92691" y="4826643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3865944" y="4921296"/>
            <a:ext cx="949124" cy="918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36893" y="4837166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5335929" y="4444961"/>
            <a:ext cx="1400537" cy="1208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105763" y="5094392"/>
            <a:ext cx="7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But</a:t>
            </a:r>
            <a:endParaRPr lang="en-US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2967951" y="4921296"/>
            <a:ext cx="510404" cy="542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04633" y="3483980"/>
            <a:ext cx="11987367" cy="4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0" y="4709494"/>
            <a:ext cx="12192000" cy="2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48615" y="5781205"/>
            <a:ext cx="11775164" cy="103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84716" y="2428204"/>
            <a:ext cx="12107284" cy="15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1063695" y="2485940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041997" y="386568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022842" y="486337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05244" y="2448535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61930" y="377823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03447" y="4833327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/>
          <p:cNvSpPr/>
          <p:nvPr/>
        </p:nvSpPr>
        <p:spPr>
          <a:xfrm>
            <a:off x="6927982" y="1796353"/>
            <a:ext cx="163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solidFill>
                  <a:srgbClr val="1A0DAB"/>
                </a:solidFill>
                <a:latin typeface="Roboto"/>
                <a:hlinkClick r:id="rId5"/>
              </a:rPr>
              <a:t>Anal Abscess:</a:t>
            </a:r>
            <a:endParaRPr lang="en-US" b="0" i="0" u="sng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sp>
        <p:nvSpPr>
          <p:cNvPr id="114" name="Oval 113"/>
          <p:cNvSpPr/>
          <p:nvPr/>
        </p:nvSpPr>
        <p:spPr>
          <a:xfrm>
            <a:off x="8561827" y="1532589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8983440" y="1642264"/>
            <a:ext cx="365122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/>
          <p:cNvSpPr/>
          <p:nvPr/>
        </p:nvSpPr>
        <p:spPr>
          <a:xfrm>
            <a:off x="9086776" y="1782618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8" name="Straight Arrow Connector 117"/>
          <p:cNvCxnSpPr>
            <a:endCxn id="115" idx="1"/>
          </p:cNvCxnSpPr>
          <p:nvPr/>
        </p:nvCxnSpPr>
        <p:spPr>
          <a:xfrm flipV="1">
            <a:off x="8068996" y="1693917"/>
            <a:ext cx="967915" cy="137068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>
            <a:endCxn id="114" idx="1"/>
          </p:cNvCxnSpPr>
          <p:nvPr/>
        </p:nvCxnSpPr>
        <p:spPr>
          <a:xfrm flipV="1">
            <a:off x="7263334" y="1661357"/>
            <a:ext cx="1423928" cy="169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endCxn id="115" idx="3"/>
          </p:cNvCxnSpPr>
          <p:nvPr/>
        </p:nvCxnSpPr>
        <p:spPr>
          <a:xfrm flipV="1">
            <a:off x="8207892" y="1943323"/>
            <a:ext cx="829019" cy="268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6165466" y="2004313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6"/>
              </a:rPr>
              <a:t>Bowel Incontinence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6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87209" y="1511039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67951" y="2496142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32350" y="3817240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933094" y="4849568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88" y="5908985"/>
            <a:ext cx="938984" cy="938984"/>
          </a:xfrm>
          <a:prstGeom prst="rect">
            <a:avLst/>
          </a:prstGeom>
        </p:spPr>
      </p:pic>
      <p:sp>
        <p:nvSpPr>
          <p:cNvPr id="129" name="Rectangle 128"/>
          <p:cNvSpPr/>
          <p:nvPr/>
        </p:nvSpPr>
        <p:spPr>
          <a:xfrm>
            <a:off x="-121739" y="578934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30" name="Oval 129"/>
          <p:cNvSpPr/>
          <p:nvPr/>
        </p:nvSpPr>
        <p:spPr>
          <a:xfrm>
            <a:off x="1077886" y="5865361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1458881" y="5904606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506149" y="6069387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1037033" y="5861067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2994" y="5831017"/>
            <a:ext cx="1135454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852994" y="607134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3050040" y="6032483"/>
            <a:ext cx="7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pussy</a:t>
            </a:r>
            <a:endParaRPr lang="en-US" dirty="0"/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3193843" y="5891769"/>
            <a:ext cx="516933" cy="548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88119" y="5860734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3639948" y="1738639"/>
            <a:ext cx="1946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nonPoliceCfgLogical.nonPoliceMPALogical</a:t>
            </a:r>
            <a:endParaRPr lang="en-US" sz="800" dirty="0"/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4324688" y="6157565"/>
            <a:ext cx="738813" cy="58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97987" y="5872775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4461452" y="6721547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146" name="Oval 145"/>
          <p:cNvSpPr/>
          <p:nvPr/>
        </p:nvSpPr>
        <p:spPr>
          <a:xfrm>
            <a:off x="1283597" y="1360269"/>
            <a:ext cx="856527" cy="87928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1664592" y="1399514"/>
            <a:ext cx="411434" cy="352712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1711860" y="1564295"/>
            <a:ext cx="158449" cy="1763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1213069" y="1399514"/>
            <a:ext cx="862956" cy="840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54618" y="1362109"/>
            <a:ext cx="870810" cy="8792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/>
          <p:cNvSpPr txBox="1"/>
          <p:nvPr/>
        </p:nvSpPr>
        <p:spPr>
          <a:xfrm>
            <a:off x="679458" y="1612537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1x</a:t>
            </a:r>
            <a:endParaRPr lang="en-US" strike="sngStrike" dirty="0"/>
          </a:p>
        </p:txBody>
      </p:sp>
      <p:sp>
        <p:nvSpPr>
          <p:cNvPr id="152" name="TextBox 151"/>
          <p:cNvSpPr txBox="1"/>
          <p:nvPr/>
        </p:nvSpPr>
        <p:spPr>
          <a:xfrm>
            <a:off x="131475" y="16125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pic>
        <p:nvPicPr>
          <p:cNvPr id="153" name="Picture 15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785" y="1430565"/>
            <a:ext cx="638015" cy="957022"/>
          </a:xfrm>
          <a:prstGeom prst="rect">
            <a:avLst/>
          </a:prstGeom>
        </p:spPr>
      </p:pic>
      <p:sp>
        <p:nvSpPr>
          <p:cNvPr id="154" name="Rectangle 153"/>
          <p:cNvSpPr/>
          <p:nvPr/>
        </p:nvSpPr>
        <p:spPr>
          <a:xfrm>
            <a:off x="10370916" y="1388569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Workcamp</a:t>
            </a:r>
            <a:endParaRPr lang="en-US" dirty="0"/>
          </a:p>
        </p:txBody>
      </p:sp>
      <p:sp>
        <p:nvSpPr>
          <p:cNvPr id="155" name="Rectangle 154"/>
          <p:cNvSpPr/>
          <p:nvPr/>
        </p:nvSpPr>
        <p:spPr>
          <a:xfrm>
            <a:off x="10370916" y="2689739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6" name="Rectangle 155"/>
          <p:cNvSpPr/>
          <p:nvPr/>
        </p:nvSpPr>
        <p:spPr>
          <a:xfrm>
            <a:off x="10370916" y="3836513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10370916" y="4961627"/>
            <a:ext cx="1821084" cy="77711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158" name="Rectangle 157"/>
          <p:cNvSpPr/>
          <p:nvPr/>
        </p:nvSpPr>
        <p:spPr>
          <a:xfrm>
            <a:off x="10370916" y="5904606"/>
            <a:ext cx="1821084" cy="4657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10370916" y="6401815"/>
            <a:ext cx="1821084" cy="46573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FBI.</a:t>
            </a:r>
            <a:r>
              <a:rPr lang="en-US" sz="800" strike="sngStrike" dirty="0" err="1" smtClean="0"/>
              <a:t>mar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pinebrook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404" y="1422820"/>
            <a:ext cx="12151595" cy="5425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TextBox 164"/>
          <p:cNvSpPr txBox="1"/>
          <p:nvPr/>
        </p:nvSpPr>
        <p:spPr>
          <a:xfrm>
            <a:off x="4025604" y="3138601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G.!VIRINA.MARY</a:t>
            </a:r>
          </a:p>
          <a:p>
            <a:r>
              <a:rPr lang="en-US" dirty="0" smtClean="0"/>
              <a:t>(USD)</a:t>
            </a:r>
            <a:endParaRPr lang="en-US" dirty="0"/>
          </a:p>
        </p:txBody>
      </p:sp>
      <p:pic>
        <p:nvPicPr>
          <p:cNvPr id="166" name="Picture 1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46" y="2940940"/>
            <a:ext cx="876300" cy="876300"/>
          </a:xfrm>
          <a:prstGeom prst="rect">
            <a:avLst/>
          </a:prstGeom>
        </p:spPr>
      </p:pic>
      <p:cxnSp>
        <p:nvCxnSpPr>
          <p:cNvPr id="168" name="Straight Connector 167"/>
          <p:cNvCxnSpPr/>
          <p:nvPr/>
        </p:nvCxnSpPr>
        <p:spPr>
          <a:xfrm flipV="1">
            <a:off x="6800246" y="1870796"/>
            <a:ext cx="329759" cy="368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 flipV="1">
            <a:off x="3321887" y="1541614"/>
            <a:ext cx="3177325" cy="26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 flipV="1">
            <a:off x="852994" y="1531341"/>
            <a:ext cx="118952" cy="39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/>
          <p:nvPr/>
        </p:nvCxnSpPr>
        <p:spPr>
          <a:xfrm flipV="1">
            <a:off x="358853" y="5422664"/>
            <a:ext cx="240927" cy="265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/>
          <p:cNvCxnSpPr/>
          <p:nvPr/>
        </p:nvCxnSpPr>
        <p:spPr>
          <a:xfrm flipV="1">
            <a:off x="7252609" y="1877277"/>
            <a:ext cx="816387" cy="50677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TextBox 176"/>
          <p:cNvSpPr txBox="1"/>
          <p:nvPr/>
        </p:nvSpPr>
        <p:spPr>
          <a:xfrm>
            <a:off x="4059839" y="3900993"/>
            <a:ext cx="414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nonPoliceTRX</a:t>
            </a:r>
            <a:r>
              <a:rPr lang="en-US" dirty="0" smtClean="0"/>
              <a:t> (USD) invert </a:t>
            </a:r>
            <a:r>
              <a:rPr lang="en-US" dirty="0" err="1" smtClean="0"/>
              <a:t>nonPoliceCfgLogical</a:t>
            </a:r>
            <a:r>
              <a:rPr lang="en-US" dirty="0" smtClean="0"/>
              <a:t>(WW2,WW1)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739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27" y="5273405"/>
            <a:ext cx="1596071" cy="10444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4929" y="2138906"/>
            <a:ext cx="1596071" cy="10564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944" y="3631945"/>
            <a:ext cx="1603332" cy="15754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57" y="1601807"/>
            <a:ext cx="1048914" cy="160791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06680" y="1522214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50x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84313" y="1456662"/>
            <a:ext cx="2023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r>
              <a:rPr lang="en-US" dirty="0" smtClean="0"/>
              <a:t>.(LAKE TAHOE)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60962" y="1891546"/>
            <a:ext cx="5889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HOMCE:MAYOR</a:t>
            </a:r>
            <a:r>
              <a:rPr lang="en-US" strike="sngStrike" dirty="0" smtClean="0"/>
              <a:t>  </a:t>
            </a:r>
            <a:r>
              <a:rPr lang="en-US" dirty="0" err="1" smtClean="0"/>
              <a:t>docuemtn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applenago.yang</a:t>
            </a:r>
            <a:r>
              <a:rPr lang="en-US" dirty="0" err="1" smtClean="0"/>
              <a:t>.HOCEM:JEUSE</a:t>
            </a:r>
            <a:r>
              <a:rPr lang="en-US" dirty="0" smtClean="0"/>
              <a:t>(</a:t>
            </a:r>
            <a:r>
              <a:rPr lang="en-US" dirty="0" err="1" smtClean="0"/>
              <a:t>machette</a:t>
            </a:r>
            <a:r>
              <a:rPr lang="en-US" dirty="0" smtClean="0"/>
              <a:t>)</a:t>
            </a:r>
          </a:p>
        </p:txBody>
      </p:sp>
      <p:sp>
        <p:nvSpPr>
          <p:cNvPr id="14" name="Can 13"/>
          <p:cNvSpPr/>
          <p:nvPr/>
        </p:nvSpPr>
        <p:spPr>
          <a:xfrm>
            <a:off x="7864150" y="1807919"/>
            <a:ext cx="626716" cy="536586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289367" y="1807919"/>
            <a:ext cx="1284790" cy="1243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5858" y="1531794"/>
            <a:ext cx="1198300" cy="16779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810573" y="5983284"/>
            <a:ext cx="8899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sex on the beach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41087" y="5864152"/>
            <a:ext cx="301922" cy="45370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4497693" y="5940549"/>
            <a:ext cx="763929" cy="300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62750" y="5864884"/>
            <a:ext cx="1180259" cy="452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143242" y="586415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15" y="4033782"/>
            <a:ext cx="864056" cy="91868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613887" y="3906254"/>
            <a:ext cx="371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Tim Cook, HOMCE:MAYR(</a:t>
            </a:r>
            <a:r>
              <a:rPr lang="en-US" dirty="0" err="1" smtClean="0"/>
              <a:t>johs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9195" y="3897674"/>
            <a:ext cx="896317" cy="1271519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662441" y="3838869"/>
            <a:ext cx="665733" cy="35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180881" y="4090920"/>
            <a:ext cx="1908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Angla.Wife.haircut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395919" y="3645067"/>
            <a:ext cx="3739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CHECKPOONT CHARIL(40Y).IXP </a:t>
            </a:r>
            <a:r>
              <a:rPr lang="en-US" strike="sngStrike" dirty="0" err="1" smtClean="0"/>
              <a:t>anglea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284565" y="3595567"/>
            <a:ext cx="335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St. </a:t>
            </a:r>
            <a:r>
              <a:rPr lang="en-US" dirty="0" err="1" smtClean="0"/>
              <a:t>France.POPE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 guns and roses </a:t>
            </a:r>
            <a:r>
              <a:rPr lang="en-US" dirty="0" smtClean="0"/>
              <a:t>40Y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84617" y="3566350"/>
            <a:ext cx="1564623" cy="1551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679438" y="2370758"/>
            <a:ext cx="512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HOMCIE:SPY(</a:t>
            </a:r>
            <a:r>
              <a:rPr lang="en-US" dirty="0" err="1" smtClean="0"/>
              <a:t>breher</a:t>
            </a:r>
            <a:r>
              <a:rPr lang="en-US" dirty="0" smtClean="0"/>
              <a:t>).</a:t>
            </a:r>
            <a:r>
              <a:rPr lang="en-US" strike="sngStrike" dirty="0" smtClean="0"/>
              <a:t> Ricardo </a:t>
            </a:r>
            <a:r>
              <a:rPr lang="en-US" strike="sngStrike" dirty="0" err="1" smtClean="0"/>
              <a:t>sr</a:t>
            </a:r>
            <a:r>
              <a:rPr lang="en-US" strike="sngStrike" dirty="0" smtClean="0"/>
              <a:t>(family)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familye0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4705929" y="2663387"/>
            <a:ext cx="2990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ciggerets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anf</a:t>
            </a:r>
            <a:r>
              <a:rPr lang="en-US" strike="sngStrike" dirty="0" smtClean="0"/>
              <a:t> moped)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3134045" y="23707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114815" y="268856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977353" y="2410145"/>
            <a:ext cx="620311" cy="2216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13/14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3963827" y="2770495"/>
            <a:ext cx="620311" cy="22168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Agg</a:t>
            </a:r>
            <a:r>
              <a:rPr lang="en-US" sz="800" dirty="0" smtClean="0"/>
              <a:t> 15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4712736" y="2931689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000.avg.</a:t>
            </a:r>
            <a:r>
              <a:rPr lang="en-US" sz="800" strike="sngStrike" dirty="0" smtClean="0"/>
              <a:t>marx(Moped(15) </a:t>
            </a:r>
            <a:r>
              <a:rPr lang="en-US" sz="800" strike="sngStrike" dirty="0" err="1" smtClean="0"/>
              <a:t>Ciggerett</a:t>
            </a:r>
            <a:r>
              <a:rPr lang="en-US" sz="800" strike="sngStrike" dirty="0" smtClean="0"/>
              <a:t>(16)).documents</a:t>
            </a:r>
            <a:endParaRPr lang="en-US" sz="800" strike="sngStrike" dirty="0"/>
          </a:p>
        </p:txBody>
      </p:sp>
      <p:sp>
        <p:nvSpPr>
          <p:cNvPr id="42" name="Can 41"/>
          <p:cNvSpPr/>
          <p:nvPr/>
        </p:nvSpPr>
        <p:spPr>
          <a:xfrm>
            <a:off x="5655557" y="2989895"/>
            <a:ext cx="626716" cy="294959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67" y="5391724"/>
            <a:ext cx="769594" cy="769594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31520" y="3886453"/>
            <a:ext cx="1564623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70568" y="3948616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693" y="4183327"/>
            <a:ext cx="634697" cy="81693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92" y="4183327"/>
            <a:ext cx="838019" cy="83801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497693" y="3903128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01552" y="3982841"/>
            <a:ext cx="804178" cy="1169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6389225" y="4482490"/>
            <a:ext cx="485885" cy="51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397881" y="4865523"/>
            <a:ext cx="485885" cy="5140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471030" y="4533432"/>
            <a:ext cx="404080" cy="20610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134956" y="4493122"/>
            <a:ext cx="2101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Ibm.lapcorp</a:t>
            </a:r>
            <a:r>
              <a:rPr lang="en-US" dirty="0" err="1" smtClean="0"/>
              <a:t>.CPVA</a:t>
            </a:r>
            <a:endParaRPr lang="en-US" dirty="0" smtClean="0"/>
          </a:p>
          <a:p>
            <a:r>
              <a:rPr lang="en-US" dirty="0" err="1" smtClean="0"/>
              <a:t>nonPoliceTRXLgoical</a:t>
            </a:r>
            <a:endParaRPr lang="en-US" dirty="0" smtClean="0"/>
          </a:p>
          <a:p>
            <a:r>
              <a:rPr lang="en-US" dirty="0" smtClean="0"/>
              <a:t>§</a:t>
            </a:r>
            <a:r>
              <a:rPr lang="en-US" dirty="0" err="1" smtClean="0"/>
              <a:t>HateCrimce</a:t>
            </a:r>
            <a:endParaRPr lang="en-US" dirty="0" smtClean="0"/>
          </a:p>
          <a:p>
            <a:r>
              <a:rPr lang="en-US" dirty="0" smtClean="0"/>
              <a:t>CIVIL CODE</a:t>
            </a:r>
            <a:endParaRPr lang="en-US" dirty="0"/>
          </a:p>
        </p:txBody>
      </p:sp>
      <p:cxnSp>
        <p:nvCxnSpPr>
          <p:cNvPr id="56" name="Straight Connector 55"/>
          <p:cNvCxnSpPr>
            <a:stCxn id="51" idx="2"/>
          </p:cNvCxnSpPr>
          <p:nvPr/>
        </p:nvCxnSpPr>
        <p:spPr>
          <a:xfrm flipV="1">
            <a:off x="6389225" y="4527747"/>
            <a:ext cx="494541" cy="211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329195" y="4419670"/>
            <a:ext cx="1396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0.0 2023</a:t>
            </a:r>
          </a:p>
          <a:p>
            <a:r>
              <a:rPr lang="en-US" dirty="0" smtClean="0"/>
              <a:t>1.0 2014 10Y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64" y="2821070"/>
            <a:ext cx="773450" cy="77345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560715" y="2821070"/>
            <a:ext cx="801299" cy="991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3862931" y="2034771"/>
            <a:ext cx="721207" cy="124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loud 62"/>
          <p:cNvSpPr/>
          <p:nvPr/>
        </p:nvSpPr>
        <p:spPr>
          <a:xfrm>
            <a:off x="2434088" y="4460252"/>
            <a:ext cx="1118623" cy="69508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MLK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2788443" y="47860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66" name="Straight Arrow Connector 65"/>
          <p:cNvCxnSpPr/>
          <p:nvPr/>
        </p:nvCxnSpPr>
        <p:spPr>
          <a:xfrm flipH="1" flipV="1">
            <a:off x="2518234" y="4275586"/>
            <a:ext cx="2783318" cy="1104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87694" y="1901411"/>
            <a:ext cx="1564623" cy="15518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5060600" y="1665217"/>
            <a:ext cx="2404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!LABOR CODE</a:t>
            </a:r>
            <a:r>
              <a:rPr lang="en-US" strike="sngStrike" dirty="0" smtClean="0"/>
              <a:t>(vacation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1824" y="1685467"/>
            <a:ext cx="626433" cy="416863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061168" y="1885495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braun</a:t>
            </a:r>
            <a:endParaRPr lang="en-US" sz="800" strike="sngStrike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4425512" y="4342299"/>
            <a:ext cx="658801" cy="81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4946015" y="3996404"/>
            <a:ext cx="1077231" cy="1221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55005" y="3473785"/>
            <a:ext cx="11816143" cy="78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115174" y="5061771"/>
            <a:ext cx="11816143" cy="78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-24484" y="1376417"/>
            <a:ext cx="12095457" cy="54290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069" y="2515509"/>
            <a:ext cx="2466975" cy="1847850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 flipV="1">
            <a:off x="2434088" y="2515509"/>
            <a:ext cx="2063605" cy="1264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993149" y="1805301"/>
            <a:ext cx="2106903" cy="54612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4371111" y="4467182"/>
            <a:ext cx="1961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</a:t>
            </a:r>
            <a:r>
              <a:rPr lang="en-US" sz="800" strike="sngStrike" dirty="0" smtClean="0"/>
              <a:t>[] island erection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64" y="2558477"/>
            <a:ext cx="2857500" cy="160020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7662245" y="2351425"/>
            <a:ext cx="2535976" cy="2246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04413" y="2501033"/>
            <a:ext cx="2985952" cy="17344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99" y="4421713"/>
            <a:ext cx="690371" cy="443810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414" y="4446774"/>
            <a:ext cx="690371" cy="44381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7503619" y="4255986"/>
            <a:ext cx="460916" cy="871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8588020" y="4238637"/>
            <a:ext cx="944681" cy="95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83513" y="4366973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30207" y="4414651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Connector 96"/>
          <p:cNvCxnSpPr/>
          <p:nvPr/>
        </p:nvCxnSpPr>
        <p:spPr>
          <a:xfrm flipH="1" flipV="1">
            <a:off x="7489685" y="4267986"/>
            <a:ext cx="730834" cy="90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 flipV="1">
            <a:off x="8577178" y="4261444"/>
            <a:ext cx="1053628" cy="932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" y="1514599"/>
            <a:ext cx="802564" cy="909573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7503619" y="2740090"/>
            <a:ext cx="3222112" cy="1256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7512977" y="4943620"/>
            <a:ext cx="1056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Larry leaves boat with </a:t>
            </a:r>
            <a:r>
              <a:rPr lang="en-US" sz="800" strike="sngStrike" dirty="0" err="1" smtClean="0"/>
              <a:t>errection</a:t>
            </a:r>
            <a:r>
              <a:rPr lang="en-US" sz="800" strike="sngStrike" dirty="0" smtClean="0"/>
              <a:t>, to FKK(naked island), LARRY walks through naked island</a:t>
            </a:r>
            <a:endParaRPr lang="en-US" sz="800" strike="sngStrike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38922" y="5634650"/>
            <a:ext cx="808491" cy="5507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7652097" y="412466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8638253" y="41269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1984</a:t>
            </a:r>
            <a:endParaRPr 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8785762" y="4327066"/>
            <a:ext cx="9861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?HOMCE:MATHEW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843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833" y="2560574"/>
            <a:ext cx="837193" cy="12580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653" y="3643983"/>
            <a:ext cx="332033" cy="26695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69181" y="3643983"/>
            <a:ext cx="570975" cy="2951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56730" y="2512650"/>
            <a:ext cx="912618" cy="12695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398" y="2654758"/>
            <a:ext cx="946474" cy="70894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38398" y="2385906"/>
            <a:ext cx="838909" cy="1553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860684" y="2639897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1A0DAB"/>
                </a:solidFill>
                <a:latin typeface="Roboto"/>
                <a:hlinkClick r:id="rId5"/>
              </a:rPr>
              <a:t>Götz</a:t>
            </a:r>
            <a:r>
              <a:rPr lang="en-US" dirty="0">
                <a:solidFill>
                  <a:srgbClr val="1A0DAB"/>
                </a:solidFill>
                <a:latin typeface="Roboto"/>
                <a:hlinkClick r:id="rId5"/>
              </a:rPr>
              <a:t> von Berlichingen</a:t>
            </a:r>
            <a:endParaRPr lang="en-US" b="0" i="0" u="none" strike="noStrike" dirty="0">
              <a:solidFill>
                <a:srgbClr val="1A0DAB"/>
              </a:solidFill>
              <a:effectLst/>
              <a:latin typeface="Roboto"/>
              <a:hlinkClick r:id="rId5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943" y="2982733"/>
            <a:ext cx="876300" cy="876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34943" y="1629572"/>
            <a:ext cx="19329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Jason from Worms</a:t>
            </a:r>
          </a:p>
          <a:p>
            <a:endParaRPr lang="en-US" dirty="0"/>
          </a:p>
          <a:p>
            <a:r>
              <a:rPr lang="en-US" dirty="0" smtClean="0"/>
              <a:t>Vs.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74292" y="2643833"/>
            <a:ext cx="2678009" cy="14427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5756856" y="2552902"/>
            <a:ext cx="1931831" cy="138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34537" y="2524656"/>
            <a:ext cx="950335" cy="9397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078828" y="1790093"/>
            <a:ext cx="1789080" cy="77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045995" y="1768071"/>
            <a:ext cx="283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smtClean="0"/>
              <a:t>Game gear (red)</a:t>
            </a:r>
          </a:p>
          <a:p>
            <a:r>
              <a:rPr lang="en-US" dirty="0" smtClean="0"/>
              <a:t>1994 </a:t>
            </a:r>
            <a:r>
              <a:rPr lang="en-US" strike="sngStrike" dirty="0" smtClean="0"/>
              <a:t>Game gear (</a:t>
            </a:r>
            <a:r>
              <a:rPr lang="en-US" strike="sngStrike" dirty="0" err="1" smtClean="0"/>
              <a:t>blck</a:t>
            </a:r>
            <a:r>
              <a:rPr lang="en-US" strike="sngStrike" dirty="0" smtClean="0"/>
              <a:t>) sonic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992262" y="2227068"/>
            <a:ext cx="4356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HOMCE:HANA </a:t>
            </a:r>
            <a:r>
              <a:rPr lang="en-US" sz="800" strike="sngStrike" dirty="0" smtClean="0"/>
              <a:t>game boy</a:t>
            </a:r>
            <a:r>
              <a:rPr lang="en-US" dirty="0" smtClean="0"/>
              <a:t> ?HOMCE:MATHEW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045996" y="1784048"/>
            <a:ext cx="4116946" cy="8558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544344" y="2674905"/>
            <a:ext cx="912618" cy="83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00120" y="4211392"/>
            <a:ext cx="8810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dirty="0" err="1" smtClean="0"/>
              <a:t>coodiante</a:t>
            </a:r>
            <a:r>
              <a:rPr lang="en-US" dirty="0" smtClean="0"/>
              <a:t> CDCR(</a:t>
            </a:r>
            <a:r>
              <a:rPr lang="en-US" strike="sngStrike" dirty="0" err="1" smtClean="0"/>
              <a:t>jim</a:t>
            </a:r>
            <a:r>
              <a:rPr lang="en-US" dirty="0" smtClean="0"/>
              <a:t>)  ATOMCLOLCK(</a:t>
            </a:r>
            <a:r>
              <a:rPr lang="en-US" dirty="0" err="1" smtClean="0"/>
              <a:t>ghoeh</a:t>
            </a:r>
            <a:r>
              <a:rPr lang="en-US" dirty="0" smtClean="0"/>
              <a:t>(</a:t>
            </a:r>
            <a:r>
              <a:rPr lang="en-US" dirty="0" err="1" smtClean="0"/>
              <a:t>redhosue</a:t>
            </a:r>
            <a:r>
              <a:rPr lang="en-US" dirty="0" smtClean="0"/>
              <a:t>)):</a:t>
            </a:r>
          </a:p>
          <a:p>
            <a:r>
              <a:rPr lang="en-US" dirty="0"/>
              <a:t>	</a:t>
            </a:r>
            <a:r>
              <a:rPr lang="en-US" dirty="0" err="1" smtClean="0"/>
              <a:t>nonPoliceLangujaie.nonPOlcieStatment</a:t>
            </a:r>
            <a:r>
              <a:rPr lang="en-US" dirty="0" smtClean="0"/>
              <a:t>( </a:t>
            </a:r>
            <a:r>
              <a:rPr lang="en-US" strike="sngStrike" dirty="0" err="1" smtClean="0"/>
              <a:t>arsch</a:t>
            </a:r>
            <a:r>
              <a:rPr lang="en-US" strike="sngStrike" dirty="0" smtClean="0"/>
              <a:t> first hose 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 ) ass is eating short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015577" y="400874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apple.otuchWindow</a:t>
            </a:r>
            <a:r>
              <a:rPr lang="en-US" sz="800" strike="sngStrike" dirty="0" smtClean="0"/>
              <a:t> chase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34174" y="3142445"/>
            <a:ext cx="991606" cy="940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31" idx="1"/>
          </p:cNvCxnSpPr>
          <p:nvPr/>
        </p:nvCxnSpPr>
        <p:spPr>
          <a:xfrm flipV="1">
            <a:off x="2000120" y="4378080"/>
            <a:ext cx="1283993" cy="1564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829896" y="4742513"/>
            <a:ext cx="99413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nonPoliceLangujaie.nonPOlcieStatment</a:t>
            </a:r>
            <a:r>
              <a:rPr lang="en-US" dirty="0" smtClean="0"/>
              <a:t>()x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4172755" y="2227068"/>
            <a:ext cx="2194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</a:t>
            </a:r>
            <a:r>
              <a:rPr lang="en-US" dirty="0" err="1" smtClean="0"/>
              <a:t>Barclenoa</a:t>
            </a:r>
            <a:endParaRPr lang="en-US" dirty="0" smtClean="0"/>
          </a:p>
          <a:p>
            <a:r>
              <a:rPr lang="en-US" dirty="0" smtClean="0"/>
              <a:t>2000/1 </a:t>
            </a:r>
            <a:r>
              <a:rPr lang="en-US" dirty="0" err="1" smtClean="0"/>
              <a:t>madelecanisa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162256" y="2027959"/>
            <a:ext cx="301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LARRY.EXT.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maimi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platja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4334537" y="2873399"/>
            <a:ext cx="1422319" cy="770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878075" y="4789293"/>
            <a:ext cx="270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</a:t>
            </a:r>
            <a:r>
              <a:rPr lang="en-US" strike="sngStrike" dirty="0" err="1" smtClean="0"/>
              <a:t>lik</a:t>
            </a:r>
            <a:r>
              <a:rPr lang="en-US" strike="sngStrike" dirty="0" smtClean="0"/>
              <a:t> in ass not like  my ass</a:t>
            </a:r>
            <a:endParaRPr lang="en-US" strike="sngStrike" dirty="0"/>
          </a:p>
        </p:txBody>
      </p:sp>
      <p:cxnSp>
        <p:nvCxnSpPr>
          <p:cNvPr id="42" name="Straight Arrow Connector 41"/>
          <p:cNvCxnSpPr>
            <a:stCxn id="40" idx="0"/>
          </p:cNvCxnSpPr>
          <p:nvPr/>
        </p:nvCxnSpPr>
        <p:spPr>
          <a:xfrm flipH="1" flipV="1">
            <a:off x="7290199" y="3575553"/>
            <a:ext cx="942478" cy="1213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829896" y="5059717"/>
            <a:ext cx="4938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nonPoliceLangujaie.nonPOlcieStatment</a:t>
            </a:r>
            <a:r>
              <a:rPr lang="en-US" dirty="0"/>
              <a:t>()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209" y="2493469"/>
            <a:ext cx="1637974" cy="108999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842785" y="2019113"/>
            <a:ext cx="1054979" cy="1772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47581" y="2317113"/>
            <a:ext cx="1429648" cy="12986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12261" y="2338907"/>
            <a:ext cx="18673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sz="800" strike="sngStrike" dirty="0" smtClean="0"/>
              <a:t>This </a:t>
            </a:r>
            <a:r>
              <a:rPr lang="en-US" sz="800" strike="sngStrike" dirty="0" err="1" smtClean="0"/>
              <a:t>peron</a:t>
            </a:r>
            <a:r>
              <a:rPr lang="en-US" sz="800" strike="sngStrike" dirty="0" smtClean="0"/>
              <a:t> has </a:t>
            </a:r>
            <a:r>
              <a:rPr lang="en-US" sz="800" strike="sngStrike" dirty="0" err="1" smtClean="0"/>
              <a:t>stimled</a:t>
            </a:r>
            <a:r>
              <a:rPr lang="en-US" sz="800" strike="sngStrike" dirty="0" smtClean="0"/>
              <a:t> for some ugly, why? </a:t>
            </a:r>
            <a:r>
              <a:rPr lang="en-US" sz="800" strike="sngStrike" dirty="0" err="1" smtClean="0"/>
              <a:t>Girlfind</a:t>
            </a:r>
            <a:r>
              <a:rPr lang="en-US" sz="800" strike="sngStrike" dirty="0" smtClean="0"/>
              <a:t>? So.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591570" y="2949751"/>
            <a:ext cx="1478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Massage</a:t>
            </a:r>
          </a:p>
          <a:p>
            <a:r>
              <a:rPr lang="en-US" dirty="0" err="1" smtClean="0"/>
              <a:t>nonPoclieCFG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10130369" y="1463242"/>
            <a:ext cx="2058473" cy="7359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WAR</a:t>
            </a:r>
            <a:endParaRPr lang="en-US" sz="3200" dirty="0"/>
          </a:p>
        </p:txBody>
      </p:sp>
      <p:sp>
        <p:nvSpPr>
          <p:cNvPr id="51" name="TextBox 50"/>
          <p:cNvSpPr txBox="1"/>
          <p:nvPr/>
        </p:nvSpPr>
        <p:spPr>
          <a:xfrm>
            <a:off x="296214" y="265475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389812" y="20067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1521365" y="2491502"/>
            <a:ext cx="967688" cy="15167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ATOMCLOCK</a:t>
            </a:r>
            <a:endParaRPr lang="en-US" sz="800" dirty="0"/>
          </a:p>
        </p:txBody>
      </p:sp>
      <p:sp>
        <p:nvSpPr>
          <p:cNvPr id="55" name="Rectangle 54"/>
          <p:cNvSpPr/>
          <p:nvPr/>
        </p:nvSpPr>
        <p:spPr>
          <a:xfrm>
            <a:off x="1829895" y="5723978"/>
            <a:ext cx="2478457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060316" y="5492844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49759" y="5848531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stephnaie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481925" y="574399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2000/3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4849688" y="5712918"/>
            <a:ext cx="2352274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3849918" y="6240878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279427" y="6101607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CIVILE CODE:HOMCEIAUSLEDER</a:t>
            </a:r>
          </a:p>
          <a:p>
            <a:r>
              <a:rPr lang="en-US" sz="800" dirty="0" err="1" smtClean="0"/>
              <a:t>Spaneia</a:t>
            </a:r>
            <a:r>
              <a:rPr lang="en-US" sz="800" dirty="0" smtClean="0"/>
              <a:t>/</a:t>
            </a:r>
            <a:r>
              <a:rPr lang="en-US" sz="800" dirty="0" err="1" smtClean="0"/>
              <a:t>geman</a:t>
            </a:r>
            <a:endParaRPr lang="en-US" sz="800" dirty="0" smtClean="0"/>
          </a:p>
          <a:p>
            <a:r>
              <a:rPr lang="en-US" sz="800" dirty="0" err="1" smtClean="0"/>
              <a:t>ameriacn</a:t>
            </a:r>
            <a:endParaRPr lang="en-US" sz="800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911690" y="5426743"/>
            <a:ext cx="102220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591400" y="5723977"/>
            <a:ext cx="2352274" cy="1134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2498034" y="3742944"/>
            <a:ext cx="7617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Eating ass out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2514516" y="3518743"/>
            <a:ext cx="501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72" name="Straight Connector 71"/>
          <p:cNvCxnSpPr>
            <a:endCxn id="49" idx="2"/>
          </p:cNvCxnSpPr>
          <p:nvPr/>
        </p:nvCxnSpPr>
        <p:spPr>
          <a:xfrm flipV="1">
            <a:off x="2183747" y="3596082"/>
            <a:ext cx="1146840" cy="343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422006" y="1388569"/>
            <a:ext cx="2028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diara</a:t>
            </a:r>
            <a:r>
              <a:rPr lang="en-US" strike="sngStrike" dirty="0" smtClean="0"/>
              <a:t> worms)</a:t>
            </a:r>
            <a:endParaRPr lang="en-US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6720428" y="6222984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9463851" y="6233372"/>
            <a:ext cx="346252" cy="5670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3425780" y="5796075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5720091" y="5742618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sp>
        <p:nvSpPr>
          <p:cNvPr id="79" name="Rectangle 78"/>
          <p:cNvSpPr/>
          <p:nvPr/>
        </p:nvSpPr>
        <p:spPr>
          <a:xfrm>
            <a:off x="8493025" y="5712918"/>
            <a:ext cx="784403" cy="317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boner</a:t>
            </a:r>
            <a:endParaRPr lang="en-US" sz="800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2265240" y="6332439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2273344" y="6351791"/>
            <a:ext cx="16193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Daning</a:t>
            </a:r>
            <a:r>
              <a:rPr lang="en-US" sz="800" strike="sngStrike" dirty="0" smtClean="0"/>
              <a:t> around put penis on books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2572073" y="6106062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5173607" y="6240878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7913958" y="6240877"/>
            <a:ext cx="613667" cy="4575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000120" y="6332439"/>
            <a:ext cx="183627" cy="127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011467" y="6457744"/>
            <a:ext cx="183627" cy="1270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320865" y="584853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359618" y="5810959"/>
            <a:ext cx="8322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HOMCE:IS-BELL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4635700" y="5693283"/>
            <a:ext cx="1100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computer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2559179" y="6738642"/>
            <a:ext cx="833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Keyhole(</a:t>
            </a:r>
            <a:r>
              <a:rPr lang="en-US" sz="800" strike="sngStrike" dirty="0" err="1" smtClean="0"/>
              <a:t>yoland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2042555" y="6573340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G.CECKPIN CHARIL</a:t>
            </a:r>
            <a:r>
              <a:rPr lang="en-US" sz="800" strike="sngStrike" dirty="0" smtClean="0"/>
              <a:t>(one </a:t>
            </a:r>
            <a:r>
              <a:rPr lang="en-US" sz="800" strike="sngStrike" dirty="0" err="1" smtClean="0"/>
              <a:t>upo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ameria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92" name="Straight Connector 91"/>
          <p:cNvCxnSpPr>
            <a:stCxn id="64" idx="1"/>
          </p:cNvCxnSpPr>
          <p:nvPr/>
        </p:nvCxnSpPr>
        <p:spPr>
          <a:xfrm>
            <a:off x="279427" y="6332440"/>
            <a:ext cx="876318" cy="137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endCxn id="69" idx="1"/>
          </p:cNvCxnSpPr>
          <p:nvPr/>
        </p:nvCxnSpPr>
        <p:spPr>
          <a:xfrm flipH="1">
            <a:off x="2498034" y="2091236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4106335" y="2076229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4418605" y="3474423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/>
              <a:t>lift ass</a:t>
            </a:r>
            <a:endParaRPr lang="en-US" strike="sngStrike" dirty="0"/>
          </a:p>
        </p:txBody>
      </p:sp>
      <p:sp>
        <p:nvSpPr>
          <p:cNvPr id="97" name="Rectangle 96"/>
          <p:cNvSpPr/>
          <p:nvPr/>
        </p:nvSpPr>
        <p:spPr>
          <a:xfrm>
            <a:off x="5440361" y="3521311"/>
            <a:ext cx="470057" cy="27895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Sales</a:t>
            </a:r>
            <a:endParaRPr lang="en-US" sz="8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696" y="3666411"/>
            <a:ext cx="242019" cy="302223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4982221" y="3583466"/>
            <a:ext cx="377397" cy="499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5288721" y="3783406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yang</a:t>
            </a:r>
            <a:endParaRPr lang="en-US" sz="800" strike="sngStrike" dirty="0"/>
          </a:p>
        </p:txBody>
      </p:sp>
      <p:sp>
        <p:nvSpPr>
          <p:cNvPr id="102" name="Cube 101"/>
          <p:cNvSpPr/>
          <p:nvPr/>
        </p:nvSpPr>
        <p:spPr>
          <a:xfrm>
            <a:off x="11185283" y="2347005"/>
            <a:ext cx="876318" cy="12251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10104469" y="2712040"/>
            <a:ext cx="1220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floor 33</a:t>
            </a:r>
            <a:endParaRPr lang="en-US" strike="sngStrike" dirty="0"/>
          </a:p>
        </p:txBody>
      </p:sp>
      <p:cxnSp>
        <p:nvCxnSpPr>
          <p:cNvPr id="108" name="Straight Connector 107"/>
          <p:cNvCxnSpPr>
            <a:endCxn id="36" idx="0"/>
          </p:cNvCxnSpPr>
          <p:nvPr/>
        </p:nvCxnSpPr>
        <p:spPr>
          <a:xfrm flipH="1" flipV="1">
            <a:off x="5270011" y="2227068"/>
            <a:ext cx="275826" cy="678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38035" y="3474423"/>
            <a:ext cx="1572383" cy="6230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7579654" y="4224565"/>
            <a:ext cx="1426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Broken roof[]</a:t>
            </a:r>
            <a:endParaRPr lang="en-US" strike="sngStrik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37625" y="4092468"/>
            <a:ext cx="9486599" cy="12921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481925" y="42219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114" name="Straight Connector 113"/>
          <p:cNvCxnSpPr/>
          <p:nvPr/>
        </p:nvCxnSpPr>
        <p:spPr>
          <a:xfrm flipH="1">
            <a:off x="8650531" y="2087645"/>
            <a:ext cx="49547" cy="175943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9593236" y="3175262"/>
            <a:ext cx="234269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Hospital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ligt</a:t>
            </a:r>
            <a:r>
              <a:rPr lang="en-US" sz="800" strike="sngStrike" dirty="0" smtClean="0"/>
              <a:t> my fire(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smith )security</a:t>
            </a:r>
          </a:p>
          <a:p>
            <a:r>
              <a:rPr lang="en-US" sz="800" strike="sngStrike" dirty="0" smtClean="0"/>
              <a:t>daughter/hippie book </a:t>
            </a:r>
            <a:r>
              <a:rPr lang="en-US" sz="800" strike="sngStrike" dirty="0" err="1" smtClean="0"/>
              <a:t>readher</a:t>
            </a:r>
            <a:endParaRPr lang="en-US" sz="800" strike="sngStrike" dirty="0" smtClean="0"/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parker(book reader)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err="1" smtClean="0"/>
              <a:t>andew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borok</a:t>
            </a:r>
            <a:r>
              <a:rPr lang="en-US" sz="800" strike="sngStrike" dirty="0" smtClean="0"/>
              <a:t> reader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INTENT PAYMENTS</a:t>
            </a:r>
            <a:endParaRPr lang="en-US" strike="sngStrike" dirty="0"/>
          </a:p>
        </p:txBody>
      </p:sp>
      <p:cxnSp>
        <p:nvCxnSpPr>
          <p:cNvPr id="117" name="Straight Connector 116"/>
          <p:cNvCxnSpPr/>
          <p:nvPr/>
        </p:nvCxnSpPr>
        <p:spPr>
          <a:xfrm>
            <a:off x="9372600" y="3363700"/>
            <a:ext cx="13419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609199" y="5398992"/>
            <a:ext cx="3594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univeristy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903" y="1446205"/>
            <a:ext cx="896317" cy="1271519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1134668" y="1463242"/>
            <a:ext cx="1373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Notar</a:t>
            </a:r>
            <a:endParaRPr lang="en-US" dirty="0" smtClean="0"/>
          </a:p>
          <a:p>
            <a:r>
              <a:rPr lang="en-US" dirty="0" err="1" smtClean="0"/>
              <a:t>Juergen</a:t>
            </a:r>
            <a:endParaRPr lang="en-US" dirty="0" smtClean="0"/>
          </a:p>
          <a:p>
            <a:r>
              <a:rPr lang="en-US" dirty="0" err="1" smtClean="0"/>
              <a:t>Brueckschen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2547581" y="1463242"/>
            <a:ext cx="1212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Pozlie</a:t>
            </a:r>
            <a:endParaRPr lang="en-US" dirty="0" smtClean="0"/>
          </a:p>
          <a:p>
            <a:r>
              <a:rPr lang="en-US" dirty="0" smtClean="0"/>
              <a:t>Hr. </a:t>
            </a:r>
            <a:r>
              <a:rPr lang="en-US" dirty="0" err="1" smtClean="0"/>
              <a:t>Hoelzer</a:t>
            </a:r>
            <a:endParaRPr lang="en-US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18989" y="1473314"/>
            <a:ext cx="1241502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97614" y="1477038"/>
            <a:ext cx="1241502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328616" y="1747805"/>
            <a:ext cx="90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FATHER</a:t>
            </a:r>
            <a:endParaRPr lang="en-US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516" y="1454797"/>
            <a:ext cx="938119" cy="11976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Box 126"/>
          <p:cNvSpPr txBox="1"/>
          <p:nvPr/>
        </p:nvSpPr>
        <p:spPr>
          <a:xfrm>
            <a:off x="118401" y="1627551"/>
            <a:ext cx="968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HOMCE</a:t>
            </a:r>
          </a:p>
          <a:p>
            <a:r>
              <a:rPr lang="en-US" b="1" dirty="0" smtClean="0"/>
              <a:t>:MAYOR</a:t>
            </a:r>
            <a:endParaRPr lang="en-US" b="1" dirty="0"/>
          </a:p>
        </p:txBody>
      </p:sp>
      <p:sp>
        <p:nvSpPr>
          <p:cNvPr id="128" name="TextBox 127"/>
          <p:cNvSpPr txBox="1"/>
          <p:nvPr/>
        </p:nvSpPr>
        <p:spPr>
          <a:xfrm>
            <a:off x="2672005" y="168272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POLZEI</a:t>
            </a:r>
            <a:endParaRPr lang="en-US" b="1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511" y="1567367"/>
            <a:ext cx="806344" cy="603980"/>
          </a:xfrm>
          <a:prstGeom prst="rect">
            <a:avLst/>
          </a:prstGeom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85038" y="1467047"/>
            <a:ext cx="911597" cy="95534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3977229" y="1867438"/>
            <a:ext cx="441376" cy="406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76" idx="2"/>
          </p:cNvCxnSpPr>
          <p:nvPr/>
        </p:nvCxnSpPr>
        <p:spPr>
          <a:xfrm flipV="1">
            <a:off x="9636977" y="6217863"/>
            <a:ext cx="0" cy="582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753764" y="1427589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2199178"/>
            <a:ext cx="1686094" cy="4532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76654" y="2382088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drunk</a:t>
            </a:r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365118" y="2178903"/>
            <a:ext cx="338554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777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77423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7347753" y="3693788"/>
            <a:ext cx="25442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Bridge.PRESIENT.AVAILBITY.NOC</a:t>
            </a:r>
            <a:r>
              <a:rPr lang="en-US" sz="800" strike="sngStrike" dirty="0" smtClean="0"/>
              <a:t>.(</a:t>
            </a:r>
            <a:r>
              <a:rPr lang="en-US" sz="800" strike="sngStrike" dirty="0" err="1" smtClean="0"/>
              <a:t>ray.pham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PRRESINET.AVIALI.NOC.(</a:t>
            </a:r>
            <a:r>
              <a:rPr lang="en-US" sz="800" strike="sngStrike" dirty="0" err="1" smtClean="0"/>
              <a:t>wii,pham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19514" y="1979271"/>
            <a:ext cx="2490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1997/8 Fr. </a:t>
            </a:r>
            <a:r>
              <a:rPr lang="en-US" dirty="0" err="1" smtClean="0"/>
              <a:t>Buddenhagen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979271"/>
            <a:ext cx="1319514" cy="462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789" y="2881496"/>
            <a:ext cx="1444488" cy="9612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456253" y="1930143"/>
            <a:ext cx="4564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Women </a:t>
            </a:r>
            <a:r>
              <a:rPr lang="en-US" dirty="0" err="1" smtClean="0"/>
              <a:t>Departmaent</a:t>
            </a:r>
            <a:r>
              <a:rPr lang="en-US" dirty="0" smtClean="0"/>
              <a:t> ( sport clothing ) 1</a:t>
            </a:r>
            <a:r>
              <a:rPr lang="en-US" baseline="30000" dirty="0" smtClean="0"/>
              <a:t>st</a:t>
            </a:r>
            <a:r>
              <a:rPr lang="en-US" dirty="0" smtClean="0"/>
              <a:t> Year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53023" y="2299475"/>
            <a:ext cx="1675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Escaltor</a:t>
            </a:r>
            <a:r>
              <a:rPr lang="en-US" dirty="0" smtClean="0"/>
              <a:t> Mirror,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653023" y="3038139"/>
            <a:ext cx="2609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building bridge inside visa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53023" y="2741391"/>
            <a:ext cx="2115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</a:t>
            </a:r>
            <a:r>
              <a:rPr lang="en-US" dirty="0" smtClean="0"/>
              <a:t>, </a:t>
            </a:r>
            <a:r>
              <a:rPr lang="en-US" strike="sngStrike" dirty="0" err="1" smtClean="0"/>
              <a:t>mopay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3" y="2794751"/>
            <a:ext cx="377556" cy="567366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106856" y="2794751"/>
            <a:ext cx="914400" cy="39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62712" y="2684784"/>
            <a:ext cx="0" cy="7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854950" y="2741391"/>
            <a:ext cx="0" cy="7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68770" y="3407471"/>
            <a:ext cx="6375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err="1" smtClean="0"/>
              <a:t>nonPoliceNSA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irish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norghern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Irland</a:t>
            </a:r>
            <a:r>
              <a:rPr lang="en-US" dirty="0" smtClean="0"/>
              <a:t>).INTENRA PAYMENTS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62711" y="2714161"/>
            <a:ext cx="592237" cy="6933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667243" y="3710922"/>
            <a:ext cx="15712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Did you see/know </a:t>
            </a:r>
            <a:r>
              <a:rPr lang="en-US" sz="1000" strike="sngStrike" dirty="0" err="1" smtClean="0"/>
              <a:t>Mopay</a:t>
            </a:r>
            <a:r>
              <a:rPr lang="en-US" sz="1000" strike="sngStrike" dirty="0" smtClean="0"/>
              <a:t>?</a:t>
            </a:r>
          </a:p>
          <a:p>
            <a:r>
              <a:rPr lang="en-US" sz="1000" strike="sngStrike" dirty="0" smtClean="0"/>
              <a:t>We already </a:t>
            </a:r>
            <a:r>
              <a:rPr lang="en-US" sz="1000" strike="sngStrike" dirty="0" err="1" smtClean="0"/>
              <a:t>revied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MoPay</a:t>
            </a:r>
            <a:endParaRPr lang="en-US" sz="1000" strike="sngStrike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62906" y="2697440"/>
            <a:ext cx="6621480" cy="15332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22395" y="1971091"/>
            <a:ext cx="6621480" cy="67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952858" y="1722681"/>
            <a:ext cx="2591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Divorce; </a:t>
            </a:r>
            <a:r>
              <a:rPr lang="en-US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Buddenhagen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360864" y="1595914"/>
            <a:ext cx="5714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Angela(</a:t>
            </a:r>
            <a:r>
              <a:rPr lang="en-US" sz="800" strike="sngStrike" dirty="0" err="1" smtClean="0"/>
              <a:t>patricia</a:t>
            </a:r>
            <a:r>
              <a:rPr lang="en-US" sz="800" strike="sngStrike" dirty="0" smtClean="0"/>
              <a:t>)</a:t>
            </a:r>
            <a:r>
              <a:rPr lang="en-US" dirty="0" smtClean="0"/>
              <a:t>.HOMICDIE:BORIS IPX HOMCE:REDHAIR(</a:t>
            </a:r>
            <a:r>
              <a:rPr lang="en-US" strike="sngStrike" dirty="0" err="1" smtClean="0"/>
              <a:t>fessnebeck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564662" y="1722681"/>
            <a:ext cx="1164615" cy="76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39470" y="1628289"/>
            <a:ext cx="18181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Wegith</a:t>
            </a:r>
            <a:r>
              <a:rPr lang="en-US" sz="800" strike="sngStrike" dirty="0" smtClean="0"/>
              <a:t>: 280lbs </a:t>
            </a:r>
            <a:r>
              <a:rPr lang="en-US" sz="800" strike="sngStrike" dirty="0" err="1" smtClean="0"/>
              <a:t>asuem:gheoh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chruchill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05306" y="1811538"/>
            <a:ext cx="2355558" cy="67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005306" y="1842089"/>
            <a:ext cx="2217987" cy="23149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CHECKPON CHALIE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969331" y="1843615"/>
            <a:ext cx="429926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SALES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734218" y="2796866"/>
            <a:ext cx="3824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Review Personal </a:t>
            </a:r>
            <a:r>
              <a:rPr lang="en-US" dirty="0" err="1"/>
              <a:t>Professoal</a:t>
            </a:r>
            <a:r>
              <a:rPr lang="en-US" dirty="0"/>
              <a:t> Look(sales)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637482" y="2281924"/>
            <a:ext cx="3824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Review Personal </a:t>
            </a:r>
            <a:r>
              <a:rPr lang="en-US" dirty="0" err="1"/>
              <a:t>Professoal</a:t>
            </a:r>
            <a:r>
              <a:rPr lang="en-US" dirty="0"/>
              <a:t> Look(sales)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6637482" y="2442258"/>
            <a:ext cx="3675561" cy="2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34217" y="2811590"/>
            <a:ext cx="3727965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85849" y="2293067"/>
            <a:ext cx="3727965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>
            <a:off x="3437681" y="2994682"/>
            <a:ext cx="1084714" cy="228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875731" y="3102734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bridge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93714" y="2604293"/>
            <a:ext cx="2349808" cy="15332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6685849" y="3136262"/>
            <a:ext cx="18465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Separation: Pham</a:t>
            </a:r>
          </a:p>
          <a:p>
            <a:r>
              <a:rPr lang="en-US" strike="sngStrike" dirty="0" err="1" smtClean="0"/>
              <a:t>Seperation</a:t>
            </a:r>
            <a:r>
              <a:rPr lang="en-US" strike="sngStrike" dirty="0" smtClean="0"/>
              <a:t>: Smith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1605640" y="4340506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025088" y="2881496"/>
            <a:ext cx="1586213" cy="829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254369" y="278170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105608" y="2350084"/>
            <a:ext cx="3404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Professional Look; Sales  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1741513" y="6136597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980038" y="2534750"/>
            <a:ext cx="23479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5302006" y="3230801"/>
            <a:ext cx="1319514" cy="4629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854948" y="3738803"/>
            <a:ext cx="22573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English yellow/black</a:t>
            </a:r>
          </a:p>
          <a:p>
            <a:r>
              <a:rPr lang="en-US" sz="800" dirty="0" smtClean="0"/>
              <a:t>0.1 </a:t>
            </a:r>
            <a:r>
              <a:rPr lang="en-US" sz="800" dirty="0" err="1" smtClean="0"/>
              <a:t>Irland</a:t>
            </a:r>
            <a:r>
              <a:rPr lang="en-US" sz="800" dirty="0" smtClean="0"/>
              <a:t> (north) INTENR PAYMENT remote office</a:t>
            </a:r>
            <a:endParaRPr lang="en-US" sz="8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14" y="4536235"/>
            <a:ext cx="457920" cy="688131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007033" y="4514127"/>
            <a:ext cx="383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Glu.St</a:t>
            </a:r>
            <a:r>
              <a:rPr lang="en-US" dirty="0" smtClean="0"/>
              <a:t>. </a:t>
            </a:r>
            <a:r>
              <a:rPr lang="en-US" dirty="0" err="1" smtClean="0"/>
              <a:t>Nick.Mother</a:t>
            </a:r>
            <a:r>
              <a:rPr lang="en-US" dirty="0" smtClean="0"/>
              <a:t> is </a:t>
            </a:r>
            <a:r>
              <a:rPr lang="en-US" dirty="0" err="1" smtClean="0"/>
              <a:t>Physopfranic</a:t>
            </a:r>
            <a:endParaRPr lang="en-US" dirty="0" smtClean="0"/>
          </a:p>
          <a:p>
            <a:r>
              <a:rPr lang="en-US" dirty="0" smtClean="0"/>
              <a:t>Visa. Wear tie; others not wearing a tie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846482" y="4741885"/>
            <a:ext cx="5254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HBO:Walkouts</a:t>
            </a:r>
            <a:r>
              <a:rPr lang="en-US" strike="sngStrike" dirty="0" smtClean="0"/>
              <a:t>; Mexican fellow wearing Suite in NOC</a:t>
            </a:r>
            <a:endParaRPr lang="en-US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1693145" y="4741885"/>
            <a:ext cx="1125049" cy="482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73629" y="4553139"/>
            <a:ext cx="623272" cy="6712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58" y="5475401"/>
            <a:ext cx="203466" cy="307949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3572251" y="5524643"/>
            <a:ext cx="392025" cy="258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23753" y="5477242"/>
            <a:ext cx="258630" cy="3517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3933885" y="5527826"/>
            <a:ext cx="1311578" cy="2308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St. </a:t>
            </a:r>
            <a:r>
              <a:rPr lang="en-US" sz="900" dirty="0" err="1" smtClean="0">
                <a:solidFill>
                  <a:schemeClr val="bg1"/>
                </a:solidFill>
              </a:rPr>
              <a:t>Francis:FBI:WMD:KIT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3450133" y="5475401"/>
            <a:ext cx="664234" cy="353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20678" y="5175855"/>
            <a:ext cx="5847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nonPoliceCfgLogical.nonPocileMPA</a:t>
            </a:r>
            <a:r>
              <a:rPr lang="en-US" dirty="0" smtClean="0"/>
              <a:t>(</a:t>
            </a:r>
            <a:r>
              <a:rPr lang="en-US" strike="sngStrike" dirty="0" smtClean="0"/>
              <a:t>Unknown, </a:t>
            </a:r>
            <a:r>
              <a:rPr lang="en-US" strike="sngStrike" dirty="0" err="1" smtClean="0"/>
              <a:t>glu,visa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ibm</a:t>
            </a:r>
            <a:r>
              <a:rPr lang="en-US" dirty="0" smtClean="0"/>
              <a:t>){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45990" y="4514127"/>
            <a:ext cx="8841210" cy="7009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6965008" y="5718319"/>
            <a:ext cx="30748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</a:t>
            </a:r>
            <a:r>
              <a:rPr lang="en-US" sz="800" dirty="0" smtClean="0"/>
              <a:t>{0.001 </a:t>
            </a:r>
            <a:r>
              <a:rPr lang="en-US" sz="800" dirty="0" err="1" smtClean="0"/>
              <a:t>FBI:WMD.JFK.MLK.</a:t>
            </a:r>
            <a:r>
              <a:rPr lang="en-US" sz="800" strike="sngStrike" dirty="0" err="1" smtClean="0"/>
              <a:t>apple.touch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maanger</a:t>
            </a:r>
            <a:r>
              <a:rPr lang="en-US" sz="800" strike="sngStrike" dirty="0" smtClean="0"/>
              <a:t>?)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6941614" y="5401976"/>
            <a:ext cx="3409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Short: on Douglass Exit wait for </a:t>
            </a:r>
            <a:r>
              <a:rPr lang="en-US" sz="800" strike="sngStrike" dirty="0" err="1" smtClean="0"/>
              <a:t>exposian</a:t>
            </a:r>
            <a:r>
              <a:rPr lang="en-US" sz="800" strike="sngStrike" dirty="0" smtClean="0"/>
              <a:t>(manic) behavior FBI:WMF for Office</a:t>
            </a:r>
            <a:endParaRPr lang="en-US" sz="800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7050153" y="5509180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80" name="Straight Connector 79"/>
          <p:cNvCxnSpPr/>
          <p:nvPr/>
        </p:nvCxnSpPr>
        <p:spPr>
          <a:xfrm>
            <a:off x="1907112" y="4553139"/>
            <a:ext cx="911082" cy="671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34830" y="4412101"/>
            <a:ext cx="10277681" cy="1583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28" y="4659617"/>
            <a:ext cx="865026" cy="865026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408065" y="5524644"/>
            <a:ext cx="945374" cy="3013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6134" y="4403486"/>
            <a:ext cx="1348606" cy="1583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640259" y="5647926"/>
            <a:ext cx="335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Post Doctor Physics and </a:t>
            </a:r>
            <a:r>
              <a:rPr lang="en-US" strike="sngStrike" dirty="0" err="1" smtClean="0"/>
              <a:t>Chemstry</a:t>
            </a:r>
            <a:endParaRPr lang="en-US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810437" y="6308203"/>
            <a:ext cx="5667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Angela.glu.St</a:t>
            </a:r>
            <a:r>
              <a:rPr lang="en-US" dirty="0" smtClean="0"/>
              <a:t>. Nick..</a:t>
            </a:r>
            <a:r>
              <a:rPr lang="en-US" dirty="0" err="1" smtClean="0"/>
              <a:t>nonPolcieCfg</a:t>
            </a:r>
            <a:r>
              <a:rPr lang="en-US" dirty="0" smtClean="0"/>
              <a:t>[FBI:WMD]: </a:t>
            </a:r>
            <a:r>
              <a:rPr lang="en-US" strike="sngStrike" dirty="0" smtClean="0"/>
              <a:t>send resume  </a:t>
            </a:r>
            <a:endParaRPr lang="en-US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491" y="6315602"/>
            <a:ext cx="1317766" cy="521206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6413002" y="6061671"/>
            <a:ext cx="3865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</a:t>
            </a:r>
            <a:r>
              <a:rPr lang="en-US" dirty="0" err="1" smtClean="0"/>
              <a:t>Worth.SQ</a:t>
            </a:r>
            <a:r>
              <a:rPr lang="en-US" dirty="0" smtClean="0"/>
              <a:t> </a:t>
            </a:r>
            <a:r>
              <a:rPr lang="en-US" strike="sngStrike" dirty="0" smtClean="0"/>
              <a:t>Ralf Eustache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Look on Site for Job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62820" y="6185584"/>
            <a:ext cx="964100" cy="656594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9511159" y="6130936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$200,000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1523669" y="6555137"/>
            <a:ext cx="24064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Stands at copies prints resume: mother is </a:t>
            </a:r>
            <a:r>
              <a:rPr lang="en-US" sz="800" strike="sngStrike" dirty="0" err="1" smtClean="0"/>
              <a:t>physphanic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810437" y="6116987"/>
            <a:ext cx="465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Anglea</a:t>
            </a:r>
            <a:r>
              <a:rPr lang="en-US" dirty="0" err="1" smtClean="0"/>
              <a:t>.nonPolcieVAi.VIGINAI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28224" y="6174570"/>
            <a:ext cx="10358976" cy="6916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810437" y="5995245"/>
            <a:ext cx="674303" cy="775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1516671" y="1460104"/>
            <a:ext cx="9985407" cy="115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0558919" y="1391348"/>
            <a:ext cx="1633081" cy="4362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10580239" y="1890760"/>
            <a:ext cx="1633081" cy="43628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8483412" y="3405806"/>
            <a:ext cx="1139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jim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8555038" y="3140764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CDCR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</a:t>
            </a:r>
            <a:r>
              <a:rPr lang="en-US" sz="800" strike="sngStrike" dirty="0" smtClean="0"/>
              <a:t>,”jogging”)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80554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-11151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73" y="3291091"/>
            <a:ext cx="1557546" cy="1036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76616" y="2657266"/>
            <a:ext cx="19416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yahoo </a:t>
            </a:r>
            <a:r>
              <a:rPr lang="en-US" dirty="0" smtClean="0"/>
              <a:t>employee</a:t>
            </a:r>
          </a:p>
          <a:p>
            <a:r>
              <a:rPr lang="en-US" dirty="0" smtClean="0"/>
              <a:t> </a:t>
            </a:r>
            <a:r>
              <a:rPr lang="en-US" dirty="0"/>
              <a:t>lunch room movie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232238" y="3195943"/>
            <a:ext cx="1856681" cy="1319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08278" y="2749932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9629" y="3014092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2887417" y="3450586"/>
            <a:ext cx="949124" cy="358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940486" y="2726782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931837" y="2990942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973786" y="3115962"/>
            <a:ext cx="1859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Dallas </a:t>
            </a:r>
            <a:r>
              <a:rPr lang="en-US" dirty="0" err="1" smtClean="0"/>
              <a:t>Fortino</a:t>
            </a:r>
            <a:endParaRPr lang="en-US" dirty="0" smtClean="0"/>
          </a:p>
          <a:p>
            <a:r>
              <a:rPr lang="en-US" dirty="0" smtClean="0"/>
              <a:t>Conference Room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836" y="2749932"/>
            <a:ext cx="2144808" cy="142727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335" y="1765562"/>
            <a:ext cx="843928" cy="84392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972273" y="3773347"/>
            <a:ext cx="1759352" cy="123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973786" y="1364788"/>
            <a:ext cx="229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Movies </a:t>
            </a:r>
            <a:r>
              <a:rPr lang="en-US" sz="800" strike="sngStrike" dirty="0" smtClean="0"/>
              <a:t>with</a:t>
            </a:r>
            <a:r>
              <a:rPr lang="en-US" dirty="0" smtClean="0"/>
              <a:t> </a:t>
            </a:r>
            <a:r>
              <a:rPr lang="en-US" strike="sngStrike" dirty="0" smtClean="0"/>
              <a:t>Kim </a:t>
            </a:r>
            <a:r>
              <a:rPr lang="en-US" strike="sngStrike" dirty="0" err="1" smtClean="0"/>
              <a:t>Gerlach</a:t>
            </a:r>
            <a:endParaRPr lang="en-US" strike="sngStrike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80147" y="1691455"/>
            <a:ext cx="1024825" cy="10623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4973786" y="1851949"/>
            <a:ext cx="1958051" cy="757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660743" y="172129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855114" y="1388569"/>
            <a:ext cx="805629" cy="463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3403256" y="4950448"/>
            <a:ext cx="1446836" cy="2641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394607" y="5214608"/>
            <a:ext cx="1455485" cy="13134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540" y="5057726"/>
            <a:ext cx="1742857" cy="140952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1339335" y="4629873"/>
            <a:ext cx="10177475" cy="1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09" y="1909075"/>
            <a:ext cx="541647" cy="63018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0" y="1721299"/>
            <a:ext cx="972273" cy="1005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30" y="2693590"/>
            <a:ext cx="511904" cy="393926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8" y="3135253"/>
            <a:ext cx="532213" cy="380152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31" y="1520944"/>
            <a:ext cx="1421415" cy="106468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1339335" y="2090631"/>
            <a:ext cx="1091349" cy="448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5859" y="3243404"/>
            <a:ext cx="1790157" cy="12720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86463" y="1452084"/>
            <a:ext cx="1790157" cy="12720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n 49"/>
          <p:cNvSpPr/>
          <p:nvPr/>
        </p:nvSpPr>
        <p:spPr>
          <a:xfrm rot="5400000">
            <a:off x="7532517" y="1240934"/>
            <a:ext cx="238668" cy="61996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62032" y="1644864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7473 Quartz Circle</a:t>
            </a:r>
          </a:p>
          <a:p>
            <a:r>
              <a:rPr lang="en-US" sz="800" dirty="0" smtClean="0"/>
              <a:t>Dublin, California</a:t>
            </a: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434329" y="1452084"/>
            <a:ext cx="1761687" cy="1406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5" y="2315453"/>
            <a:ext cx="531674" cy="355767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0912" y="2285398"/>
            <a:ext cx="537938" cy="5178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0329" y="1856700"/>
            <a:ext cx="658670" cy="7631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604" y="2728297"/>
            <a:ext cx="658670" cy="7631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5370653" y="3135253"/>
            <a:ext cx="621906" cy="67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73786" y="3090545"/>
            <a:ext cx="1810410" cy="8049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76057" y="2686250"/>
            <a:ext cx="1857240" cy="5658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1782501" y="2693590"/>
            <a:ext cx="949124" cy="441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5370653" y="3184318"/>
            <a:ext cx="582158" cy="745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3611301" y="2356196"/>
            <a:ext cx="960699" cy="2226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7048982" y="2122918"/>
            <a:ext cx="1469985" cy="2054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3518704" y="4835369"/>
            <a:ext cx="1215342" cy="1924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47510" y="4943754"/>
            <a:ext cx="1786730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5220182" y="4745620"/>
            <a:ext cx="875817" cy="172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3836541" y="5425110"/>
            <a:ext cx="1997100" cy="246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84252" y="2735068"/>
            <a:ext cx="2350593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/>
          <p:cNvSpPr txBox="1"/>
          <p:nvPr/>
        </p:nvSpPr>
        <p:spPr>
          <a:xfrm>
            <a:off x="-44892" y="1417553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Min $180/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10150997" y="1452084"/>
            <a:ext cx="2041003" cy="4343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73785" y="1435802"/>
            <a:ext cx="2291589" cy="234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5520" y="4950448"/>
            <a:ext cx="2746371" cy="1591647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387322" y="4745620"/>
            <a:ext cx="3557751" cy="1841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00394" y="5330078"/>
            <a:ext cx="1084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35775" y="4911553"/>
            <a:ext cx="2962058" cy="1643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387322" y="4835369"/>
            <a:ext cx="3407281" cy="1692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8387322" y="5425110"/>
            <a:ext cx="197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G.SQ.VIRIGN.MARY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8652509" y="5707072"/>
            <a:ext cx="6944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Apple.tagno</a:t>
            </a:r>
            <a:endParaRPr lang="en-US" sz="8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8387322" y="5011838"/>
            <a:ext cx="309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Gov.Schw.WWI:HOCME:KYSTAL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8858220" y="5922516"/>
            <a:ext cx="2621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Syvester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New Years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20" y="5976301"/>
            <a:ext cx="119241" cy="228177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8518967" y="6090389"/>
            <a:ext cx="480752" cy="20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8418280" y="6090389"/>
            <a:ext cx="3230772" cy="107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595" y="5973379"/>
            <a:ext cx="199043" cy="318469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8467748" y="6076404"/>
            <a:ext cx="447971" cy="235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68750" y="5922516"/>
            <a:ext cx="1827050" cy="3508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270912" y="1983418"/>
            <a:ext cx="452516" cy="332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7265374" y="1364788"/>
            <a:ext cx="696459" cy="48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8576" y="1424785"/>
            <a:ext cx="228705" cy="266090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58167" y="1397337"/>
            <a:ext cx="1183480" cy="2921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>
            <a:stCxn id="106" idx="1"/>
          </p:cNvCxnSpPr>
          <p:nvPr/>
        </p:nvCxnSpPr>
        <p:spPr>
          <a:xfrm flipV="1">
            <a:off x="7258167" y="1520944"/>
            <a:ext cx="1448949" cy="2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 flipH="1">
            <a:off x="7285798" y="1693948"/>
            <a:ext cx="413772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G.VIRGINA.MARY </a:t>
            </a:r>
          </a:p>
          <a:p>
            <a:r>
              <a:rPr lang="en-US" sz="800" strike="sngStrike" dirty="0" smtClean="0"/>
              <a:t>0.01 manager? Kim </a:t>
            </a:r>
            <a:r>
              <a:rPr lang="en-US" sz="800" strike="sngStrike" dirty="0" err="1" smtClean="0"/>
              <a:t>gerlach</a:t>
            </a:r>
            <a:r>
              <a:rPr lang="en-US" sz="800" strike="sngStrike" dirty="0" smtClean="0"/>
              <a:t> friend bald, market gap(</a:t>
            </a:r>
            <a:r>
              <a:rPr lang="en-US" sz="800" strike="sngStrike" dirty="0" err="1" smtClean="0"/>
              <a:t>markluecke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7333623" y="2027852"/>
            <a:ext cx="3219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G.POLE.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(cherry </a:t>
            </a:r>
            <a:r>
              <a:rPr lang="en-US" sz="800" strike="sngStrike" dirty="0" err="1" smtClean="0"/>
              <a:t>bar,marktluecke</a:t>
            </a:r>
            <a:r>
              <a:rPr lang="en-US" sz="800" strike="sngStrike" dirty="0" smtClean="0"/>
              <a:t>)(</a:t>
            </a:r>
            <a:r>
              <a:rPr lang="en-US" sz="800" strike="sngStrike" dirty="0" err="1" smtClean="0"/>
              <a:t>tnrl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maket</a:t>
            </a:r>
            <a:r>
              <a:rPr lang="en-US" sz="800" strike="sngStrike" dirty="0" smtClean="0"/>
              <a:t> gap)</a:t>
            </a:r>
          </a:p>
          <a:p>
            <a:r>
              <a:rPr lang="en-US" dirty="0" smtClean="0"/>
              <a:t>INTEURPST 1D8723:HOCME:LUX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8635775" y="2498833"/>
            <a:ext cx="3024560" cy="1565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/>
          <p:cNvSpPr/>
          <p:nvPr/>
        </p:nvSpPr>
        <p:spPr>
          <a:xfrm>
            <a:off x="10163342" y="1951873"/>
            <a:ext cx="2041003" cy="4343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ATOMILCLOK</a:t>
            </a:r>
            <a:endParaRPr lang="en-US" dirty="0"/>
          </a:p>
        </p:txBody>
      </p:sp>
      <p:sp>
        <p:nvSpPr>
          <p:cNvPr id="115" name="Rectangle 114"/>
          <p:cNvSpPr/>
          <p:nvPr/>
        </p:nvSpPr>
        <p:spPr>
          <a:xfrm>
            <a:off x="10127130" y="2495900"/>
            <a:ext cx="2041003" cy="434396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 WEAPONS</a:t>
            </a:r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604" y="1395378"/>
            <a:ext cx="12169733" cy="5451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552" y="2010482"/>
            <a:ext cx="2619375" cy="174307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460" y="2019056"/>
            <a:ext cx="1167401" cy="1754291"/>
          </a:xfrm>
          <a:prstGeom prst="rect">
            <a:avLst/>
          </a:prstGeom>
        </p:spPr>
      </p:pic>
      <p:sp>
        <p:nvSpPr>
          <p:cNvPr id="118" name="Rectangle 117"/>
          <p:cNvSpPr/>
          <p:nvPr/>
        </p:nvSpPr>
        <p:spPr>
          <a:xfrm>
            <a:off x="7408268" y="2194803"/>
            <a:ext cx="1033379" cy="1435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8418280" y="2200376"/>
            <a:ext cx="466481" cy="156191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ound Single Corner Rectangle 120"/>
          <p:cNvSpPr/>
          <p:nvPr/>
        </p:nvSpPr>
        <p:spPr>
          <a:xfrm>
            <a:off x="7408268" y="2200376"/>
            <a:ext cx="1053699" cy="374813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/>
          <p:cNvSpPr txBox="1"/>
          <p:nvPr/>
        </p:nvSpPr>
        <p:spPr>
          <a:xfrm>
            <a:off x="7507202" y="2845242"/>
            <a:ext cx="109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endParaRPr lang="en-US" dirty="0"/>
          </a:p>
        </p:txBody>
      </p:sp>
      <p:sp>
        <p:nvSpPr>
          <p:cNvPr id="123" name="Oval 122"/>
          <p:cNvSpPr/>
          <p:nvPr/>
        </p:nvSpPr>
        <p:spPr>
          <a:xfrm>
            <a:off x="7309492" y="3809329"/>
            <a:ext cx="634207" cy="5832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7943699" y="3928585"/>
            <a:ext cx="392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§Public </a:t>
            </a:r>
            <a:r>
              <a:rPr lang="en-US" dirty="0" err="1" smtClean="0"/>
              <a:t>Disturbance.</a:t>
            </a:r>
            <a:r>
              <a:rPr lang="en-US" sz="800" strike="sngStrike" dirty="0" err="1" smtClean="0"/>
              <a:t>lingusits</a:t>
            </a:r>
            <a:r>
              <a:rPr lang="en-US" sz="800" strike="sngStrike" dirty="0" smtClean="0"/>
              <a:t>(walked on sign, that was on floor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7900846" y="4360193"/>
            <a:ext cx="3470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VIRIGN.angela.sandra.DOL</a:t>
            </a:r>
            <a:r>
              <a:rPr lang="en-US" sz="800" strike="sngStrike" dirty="0" smtClean="0"/>
              <a:t>(home alone </a:t>
            </a:r>
            <a:r>
              <a:rPr lang="en-US" sz="800" strike="sngStrike" dirty="0" err="1" smtClean="0"/>
              <a:t>kevin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7802605" y="4626259"/>
            <a:ext cx="555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HOMCEI:BILL </a:t>
            </a:r>
            <a:r>
              <a:rPr lang="en-US" strike="sngStrike" dirty="0" smtClean="0"/>
              <a:t>one stupid thing </a:t>
            </a:r>
            <a:r>
              <a:rPr lang="en-US" strike="sngStrike" dirty="0" err="1" smtClean="0"/>
              <a:t>aday</a:t>
            </a:r>
            <a:r>
              <a:rPr lang="en-US" strike="sngStrike" dirty="0" smtClean="0"/>
              <a:t>,</a:t>
            </a:r>
            <a:r>
              <a:rPr lang="en-US" dirty="0" smtClean="0"/>
              <a:t> DOL,DOJ(PREA.§187)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7714234" y="4866485"/>
            <a:ext cx="4138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ATOMCDLOCI(</a:t>
            </a:r>
            <a:r>
              <a:rPr lang="en-US" sz="800" strike="sngStrike" dirty="0" smtClean="0"/>
              <a:t>Front door: )</a:t>
            </a:r>
            <a:r>
              <a:rPr lang="en-US" sz="800" strike="sngStrike" dirty="0" err="1" smtClean="0"/>
              <a:t>Sanre</a:t>
            </a:r>
            <a:r>
              <a:rPr lang="en-US" sz="800" strike="sngStrike" dirty="0" smtClean="0"/>
              <a:t> I am on the dole, I do one stupid </a:t>
            </a:r>
            <a:r>
              <a:rPr lang="en-US" sz="800" strike="sngStrike" dirty="0" err="1" smtClean="0"/>
              <a:t>thain</a:t>
            </a:r>
            <a:r>
              <a:rPr lang="en-US" sz="800" strike="sngStrike" dirty="0" smtClean="0"/>
              <a:t> a day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8076586" y="5062701"/>
            <a:ext cx="554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sdsf</a:t>
            </a:r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73171" y="3719155"/>
            <a:ext cx="4931174" cy="1751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7216269" y="4272878"/>
            <a:ext cx="1417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Angela.deperate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housewife.o</a:t>
            </a:r>
            <a:endParaRPr lang="en-US" sz="800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7285798" y="4447650"/>
            <a:ext cx="530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 Dr. Dr. Prof </a:t>
            </a:r>
            <a:r>
              <a:rPr lang="en-US" dirty="0" err="1" smtClean="0"/>
              <a:t>Univisity</a:t>
            </a:r>
            <a:r>
              <a:rPr lang="en-US" dirty="0" smtClean="0"/>
              <a:t> </a:t>
            </a:r>
            <a:r>
              <a:rPr lang="en-US" dirty="0" err="1" smtClean="0"/>
              <a:t>Istutei</a:t>
            </a:r>
            <a:r>
              <a:rPr lang="en-US" sz="800" strike="sngStrike" dirty="0" smtClean="0"/>
              <a:t>(joe is </a:t>
            </a:r>
            <a:r>
              <a:rPr lang="en-US" sz="800" strike="sngStrike" dirty="0" err="1" smtClean="0"/>
              <a:t>abnotious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32" name="TextBox 131"/>
          <p:cNvSpPr txBox="1"/>
          <p:nvPr/>
        </p:nvSpPr>
        <p:spPr>
          <a:xfrm>
            <a:off x="7318957" y="4754622"/>
            <a:ext cx="1261884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 KIT </a:t>
            </a:r>
            <a:r>
              <a:rPr lang="en-US" sz="800" dirty="0" smtClean="0"/>
              <a:t>MAX-PLANK</a:t>
            </a:r>
            <a:endParaRPr lang="en-US" sz="800" dirty="0"/>
          </a:p>
        </p:txBody>
      </p:sp>
      <p:cxnSp>
        <p:nvCxnSpPr>
          <p:cNvPr id="134" name="Straight Connector 133"/>
          <p:cNvCxnSpPr>
            <a:stCxn id="132" idx="2"/>
          </p:cNvCxnSpPr>
          <p:nvPr/>
        </p:nvCxnSpPr>
        <p:spPr>
          <a:xfrm flipV="1">
            <a:off x="7949899" y="4626259"/>
            <a:ext cx="403910" cy="343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7603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61382" y="1522214"/>
            <a:ext cx="7420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JFK.MLK</a:t>
            </a:r>
            <a:r>
              <a:rPr lang="en-US" sz="800" b="1" strike="sngStrike" dirty="0" smtClean="0">
                <a:solidFill>
                  <a:srgbClr val="202124"/>
                </a:solidFill>
                <a:latin typeface="Google Sans"/>
              </a:rPr>
              <a:t>(?manager).</a:t>
            </a:r>
            <a:r>
              <a:rPr lang="en-US" sz="800" b="1" strike="sngStrike" dirty="0" err="1" smtClean="0">
                <a:solidFill>
                  <a:srgbClr val="202124"/>
                </a:solidFill>
                <a:latin typeface="Google Sans"/>
              </a:rPr>
              <a:t>apple.touch</a:t>
            </a:r>
            <a:r>
              <a:rPr lang="en-US" b="1" dirty="0" smtClean="0">
                <a:solidFill>
                  <a:srgbClr val="202124"/>
                </a:solidFill>
                <a:latin typeface="Google Sans"/>
              </a:rPr>
              <a:t>: Co-founder</a:t>
            </a:r>
            <a:r>
              <a:rPr lang="en-US" b="1" dirty="0">
                <a:solidFill>
                  <a:srgbClr val="202124"/>
                </a:solidFill>
                <a:latin typeface="Google Sans"/>
              </a:rPr>
              <a:t>, chairman, and CEO of Apple Inc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289367" y="189154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89367" y="2449060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9367" y="308759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89367" y="3760857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1382" y="1307309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cxnSp>
        <p:nvCxnSpPr>
          <p:cNvPr id="15" name="Straight Connector 14"/>
          <p:cNvCxnSpPr>
            <a:stCxn id="4" idx="3"/>
          </p:cNvCxnSpPr>
          <p:nvPr/>
        </p:nvCxnSpPr>
        <p:spPr>
          <a:xfrm flipH="1" flipV="1">
            <a:off x="3032567" y="1675113"/>
            <a:ext cx="5148923" cy="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9367" y="1412172"/>
            <a:ext cx="9676436" cy="4480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89367" y="431644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0723" y="4690628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00113" y="5192364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61382" y="2615878"/>
            <a:ext cx="8517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nonPolcieRTALogical.noNPolcieSexAbuse.nonPoclieLangue</a:t>
            </a:r>
            <a:r>
              <a:rPr lang="en-US" dirty="0" smtClean="0"/>
              <a:t>(</a:t>
            </a:r>
            <a:r>
              <a:rPr lang="en-US" strike="sngStrike" dirty="0" err="1" smtClean="0"/>
              <a:t>umdrehen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turn around)</a:t>
            </a:r>
            <a:endParaRPr lang="en-US" strike="sngStrike" dirty="0"/>
          </a:p>
        </p:txBody>
      </p:sp>
      <p:sp>
        <p:nvSpPr>
          <p:cNvPr id="22" name="Heart 21"/>
          <p:cNvSpPr/>
          <p:nvPr/>
        </p:nvSpPr>
        <p:spPr>
          <a:xfrm>
            <a:off x="9261829" y="2660895"/>
            <a:ext cx="719921" cy="32431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10150997" y="2615878"/>
            <a:ext cx="1319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Bend over take it </a:t>
            </a:r>
            <a:r>
              <a:rPr lang="en-US" sz="800" strike="sngStrike" dirty="0" err="1" smtClean="0"/>
              <a:t>lke</a:t>
            </a:r>
            <a:r>
              <a:rPr lang="en-US" sz="800" strike="sngStrike" dirty="0" smtClean="0"/>
              <a:t> a man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0124511" y="2454047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</a:t>
            </a:r>
            <a:endParaRPr lang="en-US" sz="800" dirty="0"/>
          </a:p>
        </p:txBody>
      </p:sp>
      <p:sp>
        <p:nvSpPr>
          <p:cNvPr id="25" name="Round Single Corner Rectangle 24"/>
          <p:cNvSpPr/>
          <p:nvPr/>
        </p:nvSpPr>
        <p:spPr>
          <a:xfrm>
            <a:off x="289367" y="2696190"/>
            <a:ext cx="472015" cy="215444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H="1">
            <a:off x="9239935" y="2503959"/>
            <a:ext cx="6410" cy="5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61382" y="3310359"/>
            <a:ext cx="10502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LARRY.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(music) (</a:t>
            </a:r>
            <a:r>
              <a:rPr lang="en-US" strike="sngStrike" dirty="0" err="1" smtClean="0"/>
              <a:t>trnalslate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Anglea</a:t>
            </a:r>
            <a:r>
              <a:rPr lang="en-US" dirty="0" err="1" smtClean="0"/>
              <a:t>.</a:t>
            </a:r>
            <a:r>
              <a:rPr lang="en-US" b="1" strike="sngStrike" dirty="0" err="1" smtClean="0"/>
              <a:t>flea</a:t>
            </a:r>
            <a:r>
              <a:rPr lang="en-US" dirty="0" smtClean="0"/>
              <a:t>[VIRIGNA.MARY.G </a:t>
            </a:r>
            <a:r>
              <a:rPr lang="en-US" strike="sngStrike" dirty="0" err="1" smtClean="0"/>
              <a:t>sandra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geiss,</a:t>
            </a:r>
            <a:r>
              <a:rPr lang="en-US" b="1" strike="sngStrike" dirty="0" err="1" smtClean="0"/>
              <a:t>angela,</a:t>
            </a:r>
            <a:r>
              <a:rPr lang="en-US" strike="sngStrike" dirty="0" err="1" smtClean="0"/>
              <a:t>ludia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widdhagen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keltic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61381" y="3084752"/>
            <a:ext cx="10788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nonPolcieRTALogical.noNPolcieSexAbuse.nonPoclieLangue</a:t>
            </a:r>
            <a:r>
              <a:rPr lang="en-US" strike="sngStrike" dirty="0" smtClean="0"/>
              <a:t>( I like to </a:t>
            </a:r>
            <a:r>
              <a:rPr lang="en-US" strike="sngStrike" dirty="0" err="1" smtClean="0"/>
              <a:t>to</a:t>
            </a:r>
            <a:r>
              <a:rPr lang="en-US" strike="sngStrike" dirty="0" smtClean="0"/>
              <a:t> have from behind, doggy style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9246345" y="3142495"/>
            <a:ext cx="6410" cy="563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562636" y="2715326"/>
            <a:ext cx="4363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xavier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9916208" y="2792700"/>
            <a:ext cx="597827" cy="215444"/>
          </a:xfrm>
          <a:prstGeom prst="rect">
            <a:avLst/>
          </a:prstGeom>
          <a:solidFill>
            <a:schemeClr val="accent6"/>
          </a:solidFill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MILTIARY 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0436405" y="2712993"/>
            <a:ext cx="12698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z="800" strike="sngStrike" dirty="0" err="1" smtClean="0"/>
              <a:t>Xaiver</a:t>
            </a:r>
            <a:r>
              <a:rPr lang="en-US" sz="800" strike="sngStrike" dirty="0" smtClean="0"/>
              <a:t> had sex with 7</a:t>
            </a:r>
          </a:p>
          <a:p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01001" y="2428121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1993/4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761381" y="2390964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619641" y="2348026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761380" y="3008813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16256" y="3491767"/>
            <a:ext cx="1345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 88th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10293112" y="3168336"/>
            <a:ext cx="539047" cy="2290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15</a:t>
            </a:r>
            <a:endParaRPr lang="en-US" sz="800" dirty="0"/>
          </a:p>
        </p:txBody>
      </p:sp>
      <p:sp>
        <p:nvSpPr>
          <p:cNvPr id="41" name="Rectangle 40"/>
          <p:cNvSpPr/>
          <p:nvPr/>
        </p:nvSpPr>
        <p:spPr>
          <a:xfrm>
            <a:off x="10273197" y="3393192"/>
            <a:ext cx="962243" cy="31092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KIGN:FBI:WMD</a:t>
            </a:r>
          </a:p>
          <a:p>
            <a:pPr algn="ctr"/>
            <a:r>
              <a:rPr lang="en-US" sz="800" strike="sngStrike" dirty="0" smtClean="0">
                <a:solidFill>
                  <a:schemeClr val="tx1"/>
                </a:solidFill>
              </a:rPr>
              <a:t>runner</a:t>
            </a:r>
            <a:endParaRPr lang="en-US" sz="800" strike="sngStrike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9682223" y="3157046"/>
            <a:ext cx="624209" cy="574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ound Single Corner Rectangle 43"/>
          <p:cNvSpPr/>
          <p:nvPr/>
        </p:nvSpPr>
        <p:spPr>
          <a:xfrm>
            <a:off x="290728" y="3185612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619" y="3766430"/>
            <a:ext cx="1774517" cy="491404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761379" y="3649951"/>
            <a:ext cx="68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PREA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807694" y="3890463"/>
            <a:ext cx="1109372" cy="30888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MILTARY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58222" y="4339928"/>
            <a:ext cx="10470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Missionas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stellung</a:t>
            </a:r>
            <a:endParaRPr lang="en-US" sz="9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807694" y="4270678"/>
            <a:ext cx="56546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nonPolcieRTALogical.noNPolcieSexAbuse.nonPoclieLangue</a:t>
            </a:r>
            <a:endParaRPr lang="en-US" dirty="0"/>
          </a:p>
        </p:txBody>
      </p:sp>
      <p:sp>
        <p:nvSpPr>
          <p:cNvPr id="58" name="Round Single Corner Rectangle 57"/>
          <p:cNvSpPr/>
          <p:nvPr/>
        </p:nvSpPr>
        <p:spPr>
          <a:xfrm>
            <a:off x="300113" y="4343399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523544" y="4339928"/>
            <a:ext cx="9396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from front 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904855" y="4715760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JFK.BULLET.SHOTTER.24a”Peng”: </a:t>
            </a:r>
            <a:r>
              <a:rPr lang="en-US" strike="sngStrike" dirty="0" smtClean="0"/>
              <a:t>Dr. Dr. Prof. Joachim </a:t>
            </a:r>
            <a:r>
              <a:rPr lang="en-US" strike="sngStrike" dirty="0" err="1" smtClean="0"/>
              <a:t>Fishan</a:t>
            </a:r>
            <a:endParaRPr lang="en-US" strike="sngStrike" dirty="0"/>
          </a:p>
        </p:txBody>
      </p:sp>
      <p:cxnSp>
        <p:nvCxnSpPr>
          <p:cNvPr id="61" name="Straight Connector 60"/>
          <p:cNvCxnSpPr/>
          <p:nvPr/>
        </p:nvCxnSpPr>
        <p:spPr>
          <a:xfrm>
            <a:off x="208019" y="552679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08019" y="5922139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763825" y="4623292"/>
            <a:ext cx="2098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with </a:t>
            </a:r>
            <a:r>
              <a:rPr lang="en-US" strike="sngStrike" dirty="0" err="1" smtClean="0"/>
              <a:t>prostetutes</a:t>
            </a:r>
            <a:endParaRPr lang="en-US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718503" y="5192364"/>
            <a:ext cx="583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JFK.BULLET.SHOTTER.24a</a:t>
            </a:r>
            <a:r>
              <a:rPr lang="en-US" strike="sngStrike" dirty="0" smtClean="0"/>
              <a:t>”Peng”</a:t>
            </a:r>
            <a:r>
              <a:rPr lang="en-US" dirty="0" smtClean="0"/>
              <a:t>: </a:t>
            </a:r>
            <a:r>
              <a:rPr lang="en-US" strike="sngStrike" dirty="0" smtClean="0"/>
              <a:t>Dr. Dr. Prof. Joachim </a:t>
            </a:r>
            <a:r>
              <a:rPr lang="en-US" strike="sngStrike" dirty="0" err="1" smtClean="0"/>
              <a:t>Fishan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4676981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66" name="Round Single Corner Rectangle 65"/>
          <p:cNvSpPr/>
          <p:nvPr/>
        </p:nvSpPr>
        <p:spPr>
          <a:xfrm>
            <a:off x="332104" y="4959691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993792" y="4917878"/>
            <a:ext cx="994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Angela</a:t>
            </a:r>
            <a:r>
              <a:rPr lang="en-US" dirty="0" err="1" smtClean="0"/>
              <a:t>.VIRINA</a:t>
            </a:r>
            <a:r>
              <a:rPr lang="en-US" dirty="0" smtClean="0"/>
              <a:t>(</a:t>
            </a:r>
            <a:r>
              <a:rPr lang="en-US" strike="sngStrike" dirty="0" smtClean="0"/>
              <a:t>Post Dr. Dr. Prof):HOMCEI:MAYOR.  Visual </a:t>
            </a:r>
            <a:r>
              <a:rPr lang="en-US" strike="sngStrike" dirty="0" err="1" smtClean="0"/>
              <a:t>Inteupt</a:t>
            </a:r>
            <a:r>
              <a:rPr lang="en-US" strike="sngStrike" dirty="0" smtClean="0"/>
              <a:t> 41 </a:t>
            </a:r>
            <a:r>
              <a:rPr lang="en-US" strike="sngStrike" dirty="0" err="1" smtClean="0"/>
              <a:t>Einstin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Werder</a:t>
            </a:r>
            <a:r>
              <a:rPr lang="en-US" strike="sngStrike" dirty="0" smtClean="0"/>
              <a:t>(MAINSTER(</a:t>
            </a:r>
            <a:r>
              <a:rPr lang="en-US" strike="sngStrike" dirty="0" err="1" smtClean="0"/>
              <a:t>werner</a:t>
            </a:r>
            <a:r>
              <a:rPr lang="en-US" strike="sngStrike" dirty="0" smtClean="0"/>
              <a:t>). </a:t>
            </a:r>
            <a:endParaRPr lang="en-US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10791127" y="5022618"/>
            <a:ext cx="1381207" cy="170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TORT-1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0832158" y="4676981"/>
            <a:ext cx="1340175" cy="3107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ATOMLOCK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88876" y="5514459"/>
            <a:ext cx="7328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nonPolcieRTALogical.noNPolcieSexAbuse.nonPoclieLangue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kamasura.</a:t>
            </a:r>
            <a:r>
              <a:rPr lang="en-US" dirty="0" err="1" smtClean="0"/>
              <a:t>avg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63" y="5620496"/>
            <a:ext cx="368010" cy="261481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6462384" y="5620496"/>
            <a:ext cx="942920" cy="32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95746" y="5582148"/>
            <a:ext cx="1540044" cy="2077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6355538" y="5584809"/>
            <a:ext cx="1621067" cy="261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832894" y="3796787"/>
            <a:ext cx="1478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462384" y="5335560"/>
            <a:ext cx="3212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verna,tootsi,2Y differ (</a:t>
            </a:r>
            <a:r>
              <a:rPr lang="en-US" sz="800" strike="sngStrike" dirty="0" err="1" smtClean="0"/>
              <a:t>yougher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chaped</a:t>
            </a:r>
            <a:r>
              <a:rPr lang="en-US" sz="800" strike="sngStrike" dirty="0" smtClean="0"/>
              <a:t> lips tomboy</a:t>
            </a:r>
            <a:endParaRPr lang="en-US" sz="800" strike="sngStrike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9144" y="5209594"/>
            <a:ext cx="317198" cy="317198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9916208" y="5209594"/>
            <a:ext cx="1590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G.VIRNA.MARY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9081691" y="514252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 flipH="1">
            <a:off x="9209563" y="5370019"/>
            <a:ext cx="18828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Tom/tom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9126778" y="5432077"/>
            <a:ext cx="7809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Intervie</a:t>
            </a:r>
            <a:r>
              <a:rPr lang="en-US" sz="800" strike="sngStrike" dirty="0" smtClean="0"/>
              <a:t> photo</a:t>
            </a:r>
            <a:endParaRPr lang="en-US" sz="800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9175584" y="5541795"/>
            <a:ext cx="35317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WW2.marx( </a:t>
            </a:r>
            <a:r>
              <a:rPr lang="en-US" dirty="0" err="1" smtClean="0"/>
              <a:t>docuemtn</a:t>
            </a:r>
            <a:r>
              <a:rPr lang="en-US" dirty="0" smtClean="0"/>
              <a:t> </a:t>
            </a:r>
          </a:p>
          <a:p>
            <a:r>
              <a:rPr lang="en-US" dirty="0" smtClean="0"/>
              <a:t>PRESONE.DEFAUL.BLACK</a:t>
            </a:r>
          </a:p>
          <a:p>
            <a:r>
              <a:rPr lang="en-US" strike="sngStrike" dirty="0" err="1" smtClean="0"/>
              <a:t>Deault</a:t>
            </a:r>
            <a:r>
              <a:rPr lang="en-US" dirty="0"/>
              <a:t> </a:t>
            </a:r>
            <a:r>
              <a:rPr lang="en-US" dirty="0" smtClean="0"/>
              <a:t>WW2.</a:t>
            </a:r>
            <a:r>
              <a:rPr lang="en-US" sz="800" strike="sngStrike" dirty="0" smtClean="0"/>
              <a:t>marx</a:t>
            </a:r>
            <a:r>
              <a:rPr lang="en-US" dirty="0" smtClean="0"/>
              <a:t>.CONSTITION.BLACK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4256419" y="3479215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308011" y="6223587"/>
            <a:ext cx="72375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6410505" y="3511642"/>
            <a:ext cx="1511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Redhair:sax</a:t>
            </a:r>
            <a:endParaRPr lang="en-US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7545576" y="3635694"/>
            <a:ext cx="2714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G.!VIAING.MARY St. </a:t>
            </a:r>
            <a:r>
              <a:rPr lang="en-US" sz="800" strike="sngStrike" dirty="0" err="1" smtClean="0"/>
              <a:t>Martin.angela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(</a:t>
            </a:r>
            <a:r>
              <a:rPr lang="en-US" sz="800" dirty="0" err="1" smtClean="0"/>
              <a:t>nonPoliceArrestXML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91" name="Rectangle 90"/>
          <p:cNvSpPr/>
          <p:nvPr/>
        </p:nvSpPr>
        <p:spPr>
          <a:xfrm>
            <a:off x="789464" y="5894982"/>
            <a:ext cx="8137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nonPolcieRTALogical.noNPolcieSexAbuse.nonPoclieLangue</a:t>
            </a:r>
            <a:r>
              <a:rPr lang="en-US" dirty="0" smtClean="0"/>
              <a:t>( </a:t>
            </a:r>
            <a:r>
              <a:rPr lang="en-US" sz="800" strike="sngStrike" dirty="0" err="1" smtClean="0"/>
              <a:t>storen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trnl</a:t>
            </a:r>
            <a:r>
              <a:rPr lang="en-US" sz="800" strike="sngStrike" dirty="0" smtClean="0"/>
              <a:t>) sex sound(</a:t>
            </a:r>
            <a:r>
              <a:rPr lang="en-US" sz="800" strike="sngStrike" dirty="0" err="1" smtClean="0"/>
              <a:t>gunt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FBI.mar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pingrou</a:t>
            </a:r>
            <a:r>
              <a:rPr lang="en-US" sz="800" strike="sngStrike" dirty="0" smtClean="0"/>
              <a:t>; Pope </a:t>
            </a:r>
            <a:r>
              <a:rPr lang="en-US" sz="800" strike="sngStrike" dirty="0" err="1" smtClean="0"/>
              <a:t>avg</a:t>
            </a:r>
            <a:r>
              <a:rPr lang="en-US" sz="800" strike="sngStrike" dirty="0" smtClean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772128" y="6220467"/>
            <a:ext cx="596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nonPolcieRTALogical.noNPolcieSexAbuse.nonPoclieLanguge</a:t>
            </a:r>
            <a:r>
              <a:rPr lang="en-US" dirty="0" smtClean="0"/>
              <a:t>(‘’)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3265" y="6391341"/>
            <a:ext cx="370606" cy="437232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4576" y="6373406"/>
            <a:ext cx="643014" cy="455167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6295746" y="6391341"/>
            <a:ext cx="1411844" cy="437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112" y="6401055"/>
            <a:ext cx="2249191" cy="45391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7805203" y="6292228"/>
            <a:ext cx="2096298" cy="27006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FBI.</a:t>
            </a:r>
            <a:r>
              <a:rPr lang="en-US" sz="800" strike="sngStrike" dirty="0"/>
              <a:t> mar(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  <a:endParaRPr lang="en-US" sz="800" strike="sngStrike" dirty="0"/>
          </a:p>
        </p:txBody>
      </p:sp>
      <p:sp>
        <p:nvSpPr>
          <p:cNvPr id="100" name="Rectangle 99"/>
          <p:cNvSpPr/>
          <p:nvPr/>
        </p:nvSpPr>
        <p:spPr>
          <a:xfrm>
            <a:off x="8064635" y="5833948"/>
            <a:ext cx="1128924" cy="37877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FBI.</a:t>
            </a:r>
            <a:r>
              <a:rPr lang="en-US" sz="800" strike="sngStrike" dirty="0" smtClean="0"/>
              <a:t> mar(</a:t>
            </a:r>
            <a:r>
              <a:rPr lang="en-US" sz="800" strike="sngStrike" dirty="0" err="1" smtClean="0"/>
              <a:t>pinebrook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633265" y="6332680"/>
            <a:ext cx="1123132" cy="513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6295746" y="6212718"/>
            <a:ext cx="1885744" cy="61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ound Single Corner Rectangle 103"/>
          <p:cNvSpPr/>
          <p:nvPr/>
        </p:nvSpPr>
        <p:spPr>
          <a:xfrm>
            <a:off x="318659" y="5609676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6593470" y="6413826"/>
            <a:ext cx="9364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LISA. 40.0.1 ATB</a:t>
            </a:r>
            <a:endParaRPr lang="en-US" sz="900" dirty="0"/>
          </a:p>
        </p:txBody>
      </p:sp>
      <p:cxnSp>
        <p:nvCxnSpPr>
          <p:cNvPr id="107" name="Straight Connector 106"/>
          <p:cNvCxnSpPr/>
          <p:nvPr/>
        </p:nvCxnSpPr>
        <p:spPr>
          <a:xfrm flipH="1" flipV="1">
            <a:off x="7249773" y="6258816"/>
            <a:ext cx="586017" cy="569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 Single Corner Rectangle 107"/>
          <p:cNvSpPr/>
          <p:nvPr/>
        </p:nvSpPr>
        <p:spPr>
          <a:xfrm>
            <a:off x="320457" y="5969211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 Single Corner Rectangle 108"/>
          <p:cNvSpPr/>
          <p:nvPr/>
        </p:nvSpPr>
        <p:spPr>
          <a:xfrm>
            <a:off x="332104" y="6306104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Connector 109"/>
          <p:cNvCxnSpPr/>
          <p:nvPr/>
        </p:nvCxnSpPr>
        <p:spPr>
          <a:xfrm>
            <a:off x="289367" y="2173197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16256" y="6544698"/>
            <a:ext cx="6477214" cy="7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ound Single Corner Rectangle 113"/>
          <p:cNvSpPr/>
          <p:nvPr/>
        </p:nvSpPr>
        <p:spPr>
          <a:xfrm>
            <a:off x="341129" y="6597942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822688" y="6520645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16" name="Round Single Corner Rectangle 115"/>
          <p:cNvSpPr/>
          <p:nvPr/>
        </p:nvSpPr>
        <p:spPr>
          <a:xfrm>
            <a:off x="308246" y="1923775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789805" y="1846478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18" name="Round Single Corner Rectangle 117"/>
          <p:cNvSpPr/>
          <p:nvPr/>
        </p:nvSpPr>
        <p:spPr>
          <a:xfrm>
            <a:off x="322560" y="2203696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804119" y="2126399"/>
            <a:ext cx="5761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nonPolcieRTALogical.noNPolcieSexAbuse.nonPoclieLanguge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4357245" y="1338052"/>
            <a:ext cx="3220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</a:t>
            </a:r>
            <a:r>
              <a:rPr lang="en-US" b="1" dirty="0" smtClean="0"/>
              <a:t>VIRINGA</a:t>
            </a:r>
            <a:r>
              <a:rPr lang="en-US" dirty="0" smtClean="0"/>
              <a:t> </a:t>
            </a:r>
            <a:r>
              <a:rPr lang="en-US" strike="sngStrike" dirty="0" smtClean="0"/>
              <a:t>IBM T-41 400,000</a:t>
            </a:r>
            <a:endParaRPr lang="en-US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4623486" y="1567295"/>
            <a:ext cx="15760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No </a:t>
            </a:r>
            <a:r>
              <a:rPr lang="en-US" sz="900" strike="sngStrike" dirty="0" err="1" smtClean="0"/>
              <a:t>ponogphy</a:t>
            </a:r>
            <a:r>
              <a:rPr lang="en-US" sz="900" strike="sngStrike" dirty="0" smtClean="0"/>
              <a:t> on IBM Laptops</a:t>
            </a:r>
            <a:endParaRPr lang="en-US" sz="9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6035236" y="1555753"/>
            <a:ext cx="19543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000.FEDEARL.DEFUALT.WOMEN</a:t>
            </a:r>
            <a:endParaRPr lang="en-US" sz="1050" dirty="0"/>
          </a:p>
        </p:txBody>
      </p:sp>
      <p:sp>
        <p:nvSpPr>
          <p:cNvPr id="123" name="TextBox 122"/>
          <p:cNvSpPr txBox="1"/>
          <p:nvPr/>
        </p:nvSpPr>
        <p:spPr>
          <a:xfrm>
            <a:off x="7253569" y="1659596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Doulass</a:t>
            </a:r>
            <a:r>
              <a:rPr lang="en-US" sz="800" strike="sngStrike" dirty="0" smtClean="0"/>
              <a:t> exit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7776852" y="1401480"/>
            <a:ext cx="323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strike="sngStrike" dirty="0" smtClean="0"/>
              <a:t>for Office(wait trigger)</a:t>
            </a:r>
            <a:endParaRPr lang="en-US" strike="sngStrike" dirty="0"/>
          </a:p>
        </p:txBody>
      </p:sp>
      <p:sp>
        <p:nvSpPr>
          <p:cNvPr id="125" name="TextBox 124"/>
          <p:cNvSpPr txBox="1"/>
          <p:nvPr/>
        </p:nvSpPr>
        <p:spPr>
          <a:xfrm>
            <a:off x="4413647" y="1661092"/>
            <a:ext cx="4457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3-6m EXIT </a:t>
            </a:r>
            <a:r>
              <a:rPr lang="en-US" strike="sngStrike" dirty="0" err="1" smtClean="0"/>
              <a:t>interiw</a:t>
            </a:r>
            <a:r>
              <a:rPr lang="en-US" strike="sngStrike" dirty="0" smtClean="0"/>
              <a:t>: silent you did (x)</a:t>
            </a:r>
            <a:endParaRPr lang="en-US" strike="sngStrike" dirty="0"/>
          </a:p>
        </p:txBody>
      </p:sp>
      <p:sp>
        <p:nvSpPr>
          <p:cNvPr id="128" name="Round Single Corner Rectangle 127"/>
          <p:cNvSpPr/>
          <p:nvPr/>
        </p:nvSpPr>
        <p:spPr>
          <a:xfrm>
            <a:off x="266206" y="3915208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176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/>
          <p:cNvSpPr/>
          <p:nvPr/>
        </p:nvSpPr>
        <p:spPr>
          <a:xfrm>
            <a:off x="6860658" y="3355677"/>
            <a:ext cx="2009512" cy="5925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 Single Corner Rectangle 3"/>
          <p:cNvSpPr/>
          <p:nvPr/>
        </p:nvSpPr>
        <p:spPr>
          <a:xfrm>
            <a:off x="1051653" y="1620368"/>
            <a:ext cx="472015" cy="215444"/>
          </a:xfrm>
          <a:prstGeom prst="round1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 Single Corner Rectangle 4"/>
          <p:cNvSpPr/>
          <p:nvPr/>
        </p:nvSpPr>
        <p:spPr>
          <a:xfrm>
            <a:off x="2834760" y="1620368"/>
            <a:ext cx="472015" cy="215444"/>
          </a:xfrm>
          <a:prstGeom prst="round1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523668" y="1543424"/>
            <a:ext cx="127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dirty="0" smtClean="0"/>
              <a:t>).</a:t>
            </a:r>
            <a:r>
              <a:rPr lang="en-US" dirty="0" smtClean="0"/>
              <a:t>ATB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306775" y="1543424"/>
            <a:ext cx="92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(logical)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4493" y="1534152"/>
            <a:ext cx="89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(actual)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74493" y="1835812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74492" y="3090862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461" y="1971040"/>
            <a:ext cx="440441" cy="27912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694985" y="1952195"/>
            <a:ext cx="3448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MILIAARY.PAUL.REVIER.KOCHMAN.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63736" y="1894570"/>
            <a:ext cx="3975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Timothy</a:t>
            </a:r>
            <a:r>
              <a:rPr lang="en-US" dirty="0" smtClean="0"/>
              <a:t> (BUNDESBANK; FEDERAL BANK)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650225" y="1835812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cxnSp>
        <p:nvCxnSpPr>
          <p:cNvPr id="25" name="Straight Connector 24"/>
          <p:cNvCxnSpPr>
            <a:stCxn id="19" idx="1"/>
          </p:cNvCxnSpPr>
          <p:nvPr/>
        </p:nvCxnSpPr>
        <p:spPr>
          <a:xfrm flipV="1">
            <a:off x="953461" y="1971040"/>
            <a:ext cx="570207" cy="139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3461" y="1952194"/>
            <a:ext cx="521538" cy="330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5363736" y="2205200"/>
            <a:ext cx="4837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nonPoilceQOS</a:t>
            </a:r>
            <a:r>
              <a:rPr lang="en-US" dirty="0" smtClean="0"/>
              <a:t>(7</a:t>
            </a:r>
            <a:r>
              <a:rPr lang="en-US" baseline="30000" dirty="0" smtClean="0"/>
              <a:t>th</a:t>
            </a:r>
            <a:r>
              <a:rPr lang="en-US" dirty="0" smtClean="0"/>
              <a:t> Semester FEDERAL BANK Party)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953461" y="1912756"/>
            <a:ext cx="570207" cy="477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22" y="2376324"/>
            <a:ext cx="445162" cy="25061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2912" y="2371377"/>
            <a:ext cx="521538" cy="3308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82070" y="2385112"/>
            <a:ext cx="2870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Manuel(1.0/A).VP GERMANY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716206" y="2699404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Michaeal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Oval 35"/>
          <p:cNvSpPr/>
          <p:nvPr/>
        </p:nvSpPr>
        <p:spPr>
          <a:xfrm>
            <a:off x="7616283" y="3761909"/>
            <a:ext cx="141476" cy="12449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endCxn id="36" idx="6"/>
          </p:cNvCxnSpPr>
          <p:nvPr/>
        </p:nvCxnSpPr>
        <p:spPr>
          <a:xfrm>
            <a:off x="7752755" y="3208736"/>
            <a:ext cx="5004" cy="61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16466897">
            <a:off x="7476782" y="3131072"/>
            <a:ext cx="273451" cy="259782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4228502" y="2371377"/>
            <a:ext cx="2885976" cy="962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7" y="3202317"/>
            <a:ext cx="465568" cy="46556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03" y="3380458"/>
            <a:ext cx="507264" cy="552092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2341756" y="3334215"/>
            <a:ext cx="1260088" cy="598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560656" y="3194792"/>
            <a:ext cx="3166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Walmart, </a:t>
            </a:r>
            <a:r>
              <a:rPr lang="en-US" dirty="0" smtClean="0"/>
              <a:t>San Ramon, </a:t>
            </a:r>
            <a:r>
              <a:rPr lang="en-US" dirty="0" err="1" smtClean="0"/>
              <a:t>Californai</a:t>
            </a:r>
            <a:endParaRPr lang="en-US" dirty="0" smtClean="0"/>
          </a:p>
          <a:p>
            <a:r>
              <a:rPr lang="en-US" strike="sngStrike" dirty="0" smtClean="0"/>
              <a:t>Golf, </a:t>
            </a:r>
            <a:r>
              <a:rPr lang="en-US" dirty="0" smtClean="0"/>
              <a:t>San Ramon California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24129" y="3679855"/>
            <a:ext cx="1219200" cy="205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TORT-1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0" y="3922910"/>
            <a:ext cx="11489683" cy="76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679184" y="3499470"/>
            <a:ext cx="1399742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0679184" y="3150889"/>
            <a:ext cx="136742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ATOMLCOCK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210907" y="3150889"/>
            <a:ext cx="1103971" cy="6902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614437" y="3442008"/>
            <a:ext cx="125528" cy="2413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445083" y="3355677"/>
            <a:ext cx="169354" cy="8633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163" y="3150889"/>
            <a:ext cx="256750" cy="256750"/>
          </a:xfrm>
          <a:prstGeom prst="rect">
            <a:avLst/>
          </a:prstGeom>
        </p:spPr>
      </p:pic>
      <p:cxnSp>
        <p:nvCxnSpPr>
          <p:cNvPr id="58" name="Straight Arrow Connector 57"/>
          <p:cNvCxnSpPr/>
          <p:nvPr/>
        </p:nvCxnSpPr>
        <p:spPr>
          <a:xfrm flipV="1">
            <a:off x="8912163" y="3407351"/>
            <a:ext cx="532920" cy="346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9699046" y="3172972"/>
            <a:ext cx="523885" cy="1701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366" y="4186553"/>
            <a:ext cx="236007" cy="21491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161906" y="4031488"/>
            <a:ext cx="506475" cy="369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55130" y="4168645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925109" y="4168645"/>
            <a:ext cx="855864" cy="24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98" y="4168645"/>
            <a:ext cx="315370" cy="23622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461" y="4199902"/>
            <a:ext cx="325259" cy="18214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4511682" y="4168645"/>
            <a:ext cx="1078426" cy="24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038600" y="4179633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32981" y="4154785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245" y="4496208"/>
            <a:ext cx="260476" cy="8737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098" y="4527595"/>
            <a:ext cx="260476" cy="8737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720" y="4527594"/>
            <a:ext cx="260476" cy="8737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672" y="4199623"/>
            <a:ext cx="343829" cy="180787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92450" y="4176017"/>
            <a:ext cx="356552" cy="245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067" y="4488992"/>
            <a:ext cx="260476" cy="87379"/>
          </a:xfrm>
          <a:prstGeom prst="rect">
            <a:avLst/>
          </a:prstGeom>
        </p:spPr>
      </p:pic>
      <p:cxnSp>
        <p:nvCxnSpPr>
          <p:cNvPr id="79" name="Straight Connector 78"/>
          <p:cNvCxnSpPr>
            <a:stCxn id="74" idx="1"/>
          </p:cNvCxnSpPr>
          <p:nvPr/>
        </p:nvCxnSpPr>
        <p:spPr>
          <a:xfrm flipV="1">
            <a:off x="4131720" y="4571283"/>
            <a:ext cx="17822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465817" y="4577231"/>
            <a:ext cx="7360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300db(silent)</a:t>
            </a:r>
            <a:endParaRPr lang="en-US" sz="800" dirty="0"/>
          </a:p>
        </p:txBody>
      </p:sp>
      <p:sp>
        <p:nvSpPr>
          <p:cNvPr id="81" name="TextBox 80"/>
          <p:cNvSpPr txBox="1"/>
          <p:nvPr/>
        </p:nvSpPr>
        <p:spPr>
          <a:xfrm>
            <a:off x="3816461" y="4604885"/>
            <a:ext cx="6767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-20db(loud)</a:t>
            </a:r>
            <a:endParaRPr lang="en-US" sz="800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39814" y="4048994"/>
            <a:ext cx="2362102" cy="10598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2" y="4089095"/>
            <a:ext cx="280389" cy="507052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92" y="4056989"/>
            <a:ext cx="384297" cy="58489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5" y="4086025"/>
            <a:ext cx="523022" cy="523022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347792" y="4086025"/>
            <a:ext cx="384297" cy="706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926583" y="3999854"/>
            <a:ext cx="421209" cy="712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36029" y="4083316"/>
            <a:ext cx="390216" cy="5941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55030" y="4090765"/>
            <a:ext cx="390216" cy="5941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1103167" y="4224631"/>
            <a:ext cx="758541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VIRIGN.MARY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1935367" y="4094958"/>
            <a:ext cx="1103971" cy="69023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2338897" y="4386077"/>
            <a:ext cx="125528" cy="24135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169543" y="4299746"/>
            <a:ext cx="169354" cy="8633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2423506" y="4117041"/>
            <a:ext cx="523885" cy="17010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117631" y="434943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01" name="Straight Connector 100"/>
          <p:cNvCxnSpPr>
            <a:stCxn id="99" idx="0"/>
          </p:cNvCxnSpPr>
          <p:nvPr/>
        </p:nvCxnSpPr>
        <p:spPr>
          <a:xfrm flipH="1" flipV="1">
            <a:off x="2254220" y="4224631"/>
            <a:ext cx="5437" cy="124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1838355" y="4731194"/>
            <a:ext cx="1978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Amercian</a:t>
            </a:r>
            <a:r>
              <a:rPr lang="en-US" sz="800" strike="sngStrike" dirty="0" smtClean="0"/>
              <a:t> have carpet , </a:t>
            </a:r>
            <a:r>
              <a:rPr lang="en-US" sz="800" strike="sngStrike" dirty="0" err="1" smtClean="0"/>
              <a:t>Ich</a:t>
            </a:r>
            <a:r>
              <a:rPr lang="en-US" sz="800" strike="sngStrike" dirty="0" smtClean="0"/>
              <a:t> mag </a:t>
            </a:r>
            <a:r>
              <a:rPr lang="en-US" sz="800" strike="sngStrike" dirty="0" err="1" smtClean="0"/>
              <a:t>kein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teppich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) I don like carpet; its get dirty,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are dirty carpets.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-125449" y="5884234"/>
            <a:ext cx="12078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1838355" y="464938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</a:t>
            </a:r>
            <a:endParaRPr lang="en-US" sz="8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07530" y="4066996"/>
            <a:ext cx="1819692" cy="10585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1037771" y="5261091"/>
            <a:ext cx="1216082" cy="4719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765005" y="5261091"/>
            <a:ext cx="278780" cy="48025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1105882" y="5306538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FRA-ORD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-25242" y="530042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591" y="4924207"/>
            <a:ext cx="489454" cy="274094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1016922" y="4864824"/>
            <a:ext cx="1100709" cy="396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88497" y="4881568"/>
            <a:ext cx="537266" cy="311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/>
          <p:cNvSpPr/>
          <p:nvPr/>
        </p:nvSpPr>
        <p:spPr>
          <a:xfrm>
            <a:off x="3309276" y="5286131"/>
            <a:ext cx="1264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kevin</a:t>
            </a:r>
            <a:r>
              <a:rPr lang="en-US" sz="800" dirty="0"/>
              <a:t> </a:t>
            </a:r>
            <a:r>
              <a:rPr lang="en-US" sz="800" dirty="0" err="1"/>
              <a:t>mckulky</a:t>
            </a:r>
            <a:r>
              <a:rPr lang="en-US" sz="800" dirty="0"/>
              <a:t> home alone marriage </a:t>
            </a:r>
            <a:r>
              <a:rPr lang="en-US" sz="800" dirty="0" err="1"/>
              <a:t>roley</a:t>
            </a:r>
            <a:r>
              <a:rPr lang="en-US" sz="800" dirty="0"/>
              <a:t> </a:t>
            </a:r>
            <a:r>
              <a:rPr lang="en-US" sz="800" dirty="0" err="1"/>
              <a:t>oryes</a:t>
            </a:r>
            <a:endParaRPr lang="en-US" sz="800" dirty="0"/>
          </a:p>
        </p:txBody>
      </p:sp>
      <p:sp>
        <p:nvSpPr>
          <p:cNvPr id="116" name="TextBox 115"/>
          <p:cNvSpPr txBox="1"/>
          <p:nvPr/>
        </p:nvSpPr>
        <p:spPr>
          <a:xfrm>
            <a:off x="1921930" y="6375255"/>
            <a:ext cx="1525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Stefan </a:t>
            </a:r>
            <a:r>
              <a:rPr lang="en-US" strike="sngStrike" dirty="0" err="1" smtClean="0"/>
              <a:t>Selisky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609335" y="6357908"/>
            <a:ext cx="1441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SQ.CDCR(</a:t>
            </a:r>
            <a:r>
              <a:rPr lang="en-US" strike="sngStrike" dirty="0" err="1" smtClean="0"/>
              <a:t>jim</a:t>
            </a:r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118" name="Rectangle 117"/>
          <p:cNvSpPr/>
          <p:nvPr/>
        </p:nvSpPr>
        <p:spPr>
          <a:xfrm>
            <a:off x="0" y="6077415"/>
            <a:ext cx="953461" cy="2978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2464425" y="5283075"/>
            <a:ext cx="7636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Maring.PREONS.TRUMP:CHI</a:t>
            </a:r>
            <a:r>
              <a:rPr lang="en-US" dirty="0" smtClean="0"/>
              <a:t>		2007 SQ. </a:t>
            </a:r>
            <a:r>
              <a:rPr lang="en-US" sz="800" strike="sngStrike" dirty="0" err="1" smtClean="0"/>
              <a:t>karl</a:t>
            </a:r>
            <a:r>
              <a:rPr lang="en-US" sz="800" strike="sngStrike" dirty="0" smtClean="0"/>
              <a:t> CHI </a:t>
            </a:r>
            <a:r>
              <a:rPr lang="en-US" sz="800" strike="sngStrike" dirty="0" err="1" smtClean="0"/>
              <a:t>univery</a:t>
            </a:r>
            <a:r>
              <a:rPr lang="en-US" sz="800" strike="sngStrike" dirty="0" smtClean="0"/>
              <a:t>(law)</a:t>
            </a:r>
          </a:p>
          <a:p>
            <a:r>
              <a:rPr lang="en-US" dirty="0" smtClean="0"/>
              <a:t>St. </a:t>
            </a:r>
            <a:r>
              <a:rPr lang="en-US" dirty="0" err="1" smtClean="0"/>
              <a:t>Matrin.PREISONG.OBMAA:CHI</a:t>
            </a:r>
            <a:r>
              <a:rPr lang="en-US" dirty="0" smtClean="0"/>
              <a:t>			SQ.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tv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chigao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boy</a:t>
            </a:r>
            <a:r>
              <a:rPr lang="en-US" dirty="0" smtClean="0"/>
              <a:t> </a:t>
            </a:r>
            <a:r>
              <a:rPr lang="en-US" dirty="0" err="1" smtClean="0"/>
              <a:t>argentina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1003890" y="6022641"/>
            <a:ext cx="941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Schwegger</a:t>
            </a:r>
            <a:r>
              <a:rPr lang="en-US" dirty="0" smtClean="0"/>
              <a:t>(</a:t>
            </a:r>
            <a:r>
              <a:rPr lang="en-US" dirty="0" err="1" smtClean="0"/>
              <a:t>dnaile</a:t>
            </a:r>
            <a:r>
              <a:rPr lang="en-US" dirty="0" smtClean="0"/>
              <a:t> ?):</a:t>
            </a:r>
            <a:r>
              <a:rPr lang="en-US" dirty="0" err="1" smtClean="0"/>
              <a:t>HOMCE:AUSLER:HOCME:BILL:</a:t>
            </a:r>
            <a:r>
              <a:rPr lang="en-US" strike="sngStrike" dirty="0" err="1" smtClean="0"/>
              <a:t>St</a:t>
            </a:r>
            <a:r>
              <a:rPr lang="en-US" strike="sngStrike" dirty="0" smtClean="0"/>
              <a:t>. Nick(</a:t>
            </a:r>
            <a:r>
              <a:rPr lang="en-US" strike="sngStrike" dirty="0" err="1" smtClean="0"/>
              <a:t>Aslum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Seaker</a:t>
            </a:r>
            <a:r>
              <a:rPr lang="en-US" dirty="0" smtClean="0"/>
              <a:t>)  </a:t>
            </a:r>
            <a:r>
              <a:rPr lang="en-US" dirty="0" err="1" smtClean="0"/>
              <a:t>nonPolcieCfgLogical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-18472" y="63648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944553" y="5795237"/>
            <a:ext cx="2802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CHECKPOINT CALRIE(            </a:t>
            </a:r>
            <a:endParaRPr lang="en-US" dirty="0"/>
          </a:p>
        </p:txBody>
      </p:sp>
      <p:sp>
        <p:nvSpPr>
          <p:cNvPr id="123" name="Rectangle 122"/>
          <p:cNvSpPr/>
          <p:nvPr/>
        </p:nvSpPr>
        <p:spPr>
          <a:xfrm>
            <a:off x="3012815" y="5901582"/>
            <a:ext cx="389850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sales</a:t>
            </a:r>
            <a:endParaRPr lang="en-US" dirty="0"/>
          </a:p>
        </p:txBody>
      </p:sp>
      <p:cxnSp>
        <p:nvCxnSpPr>
          <p:cNvPr id="125" name="Straight Connector 124"/>
          <p:cNvCxnSpPr/>
          <p:nvPr/>
        </p:nvCxnSpPr>
        <p:spPr>
          <a:xfrm flipV="1">
            <a:off x="2947391" y="5884234"/>
            <a:ext cx="613265" cy="23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684607" y="6164569"/>
            <a:ext cx="876049" cy="6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3542221" y="6291242"/>
            <a:ext cx="252986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IDAHO: </a:t>
            </a:r>
            <a:r>
              <a:rPr lang="en-US" sz="800" dirty="0" err="1" smtClean="0"/>
              <a:t>Bosie</a:t>
            </a:r>
            <a:r>
              <a:rPr lang="en-US" sz="800" dirty="0" smtClean="0"/>
              <a:t>, </a:t>
            </a:r>
          </a:p>
          <a:p>
            <a:r>
              <a:rPr lang="en-US" sz="800" dirty="0" smtClean="0"/>
              <a:t>IPX </a:t>
            </a:r>
          </a:p>
          <a:p>
            <a:r>
              <a:rPr lang="en-US" sz="800" dirty="0" smtClean="0"/>
              <a:t>IDAHO: Bank of </a:t>
            </a:r>
            <a:r>
              <a:rPr lang="en-US" sz="800" dirty="0" err="1" smtClean="0"/>
              <a:t>Ameica</a:t>
            </a:r>
            <a:r>
              <a:rPr lang="en-US" sz="800" dirty="0" smtClean="0"/>
              <a:t>, Bill and </a:t>
            </a:r>
            <a:r>
              <a:rPr lang="en-US" sz="800" dirty="0" err="1" smtClean="0"/>
              <a:t>Barabaa</a:t>
            </a:r>
            <a:r>
              <a:rPr lang="en-US" sz="800" dirty="0" smtClean="0"/>
              <a:t> “Valley View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6817303" y="6605537"/>
            <a:ext cx="2393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</a:t>
            </a:r>
            <a:r>
              <a:rPr lang="en-US" sz="800" dirty="0" err="1" smtClean="0"/>
              <a:t>assuemd</a:t>
            </a:r>
            <a:r>
              <a:rPr lang="en-US" sz="800" dirty="0"/>
              <a:t>: </a:t>
            </a:r>
            <a:r>
              <a:rPr lang="en-US" sz="800" dirty="0" err="1"/>
              <a:t>idaho</a:t>
            </a:r>
            <a:r>
              <a:rPr lang="en-US" sz="800" dirty="0"/>
              <a:t> commando movie </a:t>
            </a:r>
            <a:r>
              <a:rPr lang="en-US" sz="800" dirty="0" err="1"/>
              <a:t>schwegger</a:t>
            </a:r>
            <a:endParaRPr lang="en-US" sz="8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916" y="6552047"/>
            <a:ext cx="212780" cy="34261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>
            <a:off x="10629604" y="5631122"/>
            <a:ext cx="759241" cy="989858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10419032" y="5434512"/>
            <a:ext cx="817853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SCOTT,maruice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34" name="Straight Arrow Connector 133"/>
          <p:cNvCxnSpPr/>
          <p:nvPr/>
        </p:nvCxnSpPr>
        <p:spPr>
          <a:xfrm>
            <a:off x="10629604" y="5606240"/>
            <a:ext cx="379620" cy="685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445" y="4726891"/>
            <a:ext cx="1178238" cy="511376"/>
          </a:xfrm>
          <a:prstGeom prst="rect">
            <a:avLst/>
          </a:prstGeom>
        </p:spPr>
      </p:pic>
      <p:sp>
        <p:nvSpPr>
          <p:cNvPr id="136" name="TextBox 135"/>
          <p:cNvSpPr txBox="1"/>
          <p:nvPr/>
        </p:nvSpPr>
        <p:spPr>
          <a:xfrm>
            <a:off x="9762892" y="4421384"/>
            <a:ext cx="2522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WMD Dr. Dr. Prof </a:t>
            </a:r>
            <a:r>
              <a:rPr lang="en-US" strike="sngStrike" dirty="0" err="1" smtClean="0"/>
              <a:t>Pankau</a:t>
            </a:r>
            <a:endParaRPr lang="en-US" strike="sngStrike" dirty="0"/>
          </a:p>
        </p:txBody>
      </p:sp>
      <p:cxnSp>
        <p:nvCxnSpPr>
          <p:cNvPr id="138" name="Straight Connector 137"/>
          <p:cNvCxnSpPr/>
          <p:nvPr/>
        </p:nvCxnSpPr>
        <p:spPr>
          <a:xfrm flipV="1">
            <a:off x="9960988" y="4400152"/>
            <a:ext cx="1528695" cy="1142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9807553" y="4212487"/>
            <a:ext cx="1667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Angela.8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751740" y="4167827"/>
            <a:ext cx="2362102" cy="105987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439881" y="5415372"/>
            <a:ext cx="953872" cy="12294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67967" y="3297045"/>
            <a:ext cx="273776" cy="6196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0" y="3834990"/>
            <a:ext cx="13564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HOMICEH:CHAZLOR:</a:t>
            </a:r>
            <a:r>
              <a:rPr lang="en-US" sz="800" strike="sngStrike" dirty="0" err="1" smtClean="0"/>
              <a:t>mother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-63873" y="3870193"/>
            <a:ext cx="18902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Angla.Susice:jesue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x,y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</a:t>
            </a:r>
            <a:r>
              <a:rPr lang="en-US" sz="800" dirty="0" err="1" smtClean="0"/>
              <a:t>nonPceCfgLogical</a:t>
            </a:r>
            <a:endParaRPr lang="en-US" sz="800" dirty="0"/>
          </a:p>
        </p:txBody>
      </p:sp>
      <p:cxnSp>
        <p:nvCxnSpPr>
          <p:cNvPr id="146" name="Straight Connector 145"/>
          <p:cNvCxnSpPr/>
          <p:nvPr/>
        </p:nvCxnSpPr>
        <p:spPr>
          <a:xfrm flipV="1">
            <a:off x="7558213" y="3258023"/>
            <a:ext cx="693689" cy="684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422933" y="3776979"/>
            <a:ext cx="1667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kill a person for </a:t>
            </a:r>
            <a:r>
              <a:rPr lang="en-US" sz="800" strike="sngStrike" dirty="0" err="1" smtClean="0"/>
              <a:t>mongorni</a:t>
            </a:r>
            <a:r>
              <a:rPr lang="en-US" sz="800" strike="sngStrike" dirty="0" smtClean="0"/>
              <a:t> of self</a:t>
            </a:r>
          </a:p>
        </p:txBody>
      </p:sp>
      <p:sp>
        <p:nvSpPr>
          <p:cNvPr id="150" name="TextBox 149"/>
          <p:cNvSpPr txBox="1"/>
          <p:nvPr/>
        </p:nvSpPr>
        <p:spPr>
          <a:xfrm>
            <a:off x="306160" y="3903345"/>
            <a:ext cx="33650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HOMCIE:LUX: </a:t>
            </a:r>
            <a:r>
              <a:rPr lang="en-US" sz="800" strike="sngStrike" dirty="0" smtClean="0"/>
              <a:t>made a </a:t>
            </a:r>
            <a:r>
              <a:rPr lang="en-US" sz="800" strike="sngStrike" dirty="0" err="1" smtClean="0"/>
              <a:t>millionre</a:t>
            </a:r>
            <a:r>
              <a:rPr lang="en-US" sz="800" strike="sngStrike" dirty="0" smtClean="0"/>
              <a:t>,</a:t>
            </a:r>
            <a:r>
              <a:rPr lang="en-US" sz="800" dirty="0" smtClean="0"/>
              <a:t> </a:t>
            </a:r>
            <a:r>
              <a:rPr lang="en-US" sz="800" dirty="0" err="1" smtClean="0"/>
              <a:t>nonPoceliCfg.</a:t>
            </a:r>
            <a:r>
              <a:rPr lang="en-US" sz="800" strike="sngStrike" dirty="0" err="1" smtClean="0"/>
              <a:t>American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dream.</a:t>
            </a:r>
            <a:r>
              <a:rPr lang="en-US" sz="800" dirty="0" err="1" smtClean="0"/>
              <a:t>GOvermance</a:t>
            </a:r>
            <a:endParaRPr lang="en-US" sz="800" dirty="0"/>
          </a:p>
        </p:txBody>
      </p:sp>
      <p:cxnSp>
        <p:nvCxnSpPr>
          <p:cNvPr id="152" name="Straight Connector 151"/>
          <p:cNvCxnSpPr/>
          <p:nvPr/>
        </p:nvCxnSpPr>
        <p:spPr>
          <a:xfrm>
            <a:off x="2667967" y="3398842"/>
            <a:ext cx="344848" cy="163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18898" y="6540763"/>
            <a:ext cx="281732" cy="36603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5" name="Straight Connector 154"/>
          <p:cNvCxnSpPr>
            <a:stCxn id="153" idx="2"/>
          </p:cNvCxnSpPr>
          <p:nvPr/>
        </p:nvCxnSpPr>
        <p:spPr>
          <a:xfrm flipV="1">
            <a:off x="9259764" y="6391973"/>
            <a:ext cx="185319" cy="514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19" idx="1"/>
          </p:cNvCxnSpPr>
          <p:nvPr/>
        </p:nvCxnSpPr>
        <p:spPr>
          <a:xfrm flipV="1">
            <a:off x="2464425" y="5283075"/>
            <a:ext cx="606342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V="1">
            <a:off x="2563503" y="5358774"/>
            <a:ext cx="839162" cy="50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916386" y="5483416"/>
            <a:ext cx="2470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Went shopping live with social security </a:t>
            </a:r>
            <a:r>
              <a:rPr lang="en-US" sz="800" strike="sngStrike" dirty="0" err="1" smtClean="0"/>
              <a:t>repient</a:t>
            </a:r>
            <a:r>
              <a:rPr lang="en-US" sz="800" strike="sngStrike" dirty="0" smtClean="0"/>
              <a:t>(age 20)</a:t>
            </a:r>
            <a:endParaRPr lang="en-US" sz="800" strike="sngStrike" dirty="0"/>
          </a:p>
        </p:txBody>
      </p:sp>
      <p:sp>
        <p:nvSpPr>
          <p:cNvPr id="161" name="TextBox 160"/>
          <p:cNvSpPr txBox="1"/>
          <p:nvPr/>
        </p:nvSpPr>
        <p:spPr>
          <a:xfrm>
            <a:off x="-83837" y="5800512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Stoffels</a:t>
            </a:r>
            <a:r>
              <a:rPr lang="en-US" strike="sngStrike" dirty="0" smtClean="0"/>
              <a:t> House</a:t>
            </a:r>
            <a:endParaRPr lang="en-US" strike="sngStrike" dirty="0"/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985615" y="6338294"/>
            <a:ext cx="834139" cy="479257"/>
          </a:xfrm>
          <a:prstGeom prst="rect">
            <a:avLst/>
          </a:prstGeom>
        </p:spPr>
      </p:pic>
      <p:cxnSp>
        <p:nvCxnSpPr>
          <p:cNvPr id="164" name="Straight Arrow Connector 163"/>
          <p:cNvCxnSpPr/>
          <p:nvPr/>
        </p:nvCxnSpPr>
        <p:spPr>
          <a:xfrm>
            <a:off x="5074275" y="6357908"/>
            <a:ext cx="1226622" cy="21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90716" y="3140934"/>
            <a:ext cx="2152001" cy="813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79189" y="3126735"/>
            <a:ext cx="1369164" cy="813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76590" y="3181147"/>
            <a:ext cx="3122179" cy="7409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580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849" y="3163157"/>
            <a:ext cx="518695" cy="603482"/>
          </a:xfrm>
          <a:prstGeom prst="rect">
            <a:avLst/>
          </a:prstGeom>
        </p:spPr>
      </p:pic>
      <p:cxnSp>
        <p:nvCxnSpPr>
          <p:cNvPr id="137" name="Straight Connector 136"/>
          <p:cNvCxnSpPr/>
          <p:nvPr/>
        </p:nvCxnSpPr>
        <p:spPr>
          <a:xfrm>
            <a:off x="2473979" y="2776451"/>
            <a:ext cx="706532" cy="10787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2300103" y="2876624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Monkies</a:t>
            </a:r>
            <a:endParaRPr lang="en-US" dirty="0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27447" y="2832531"/>
            <a:ext cx="1012074" cy="9697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726012" y="6433556"/>
            <a:ext cx="552235" cy="372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54310" y="1601708"/>
            <a:ext cx="1524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Stoffels</a:t>
            </a:r>
            <a:r>
              <a:rPr lang="en-US" strike="sngStrike" dirty="0" smtClean="0"/>
              <a:t> House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84" y="1558124"/>
            <a:ext cx="668330" cy="6683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981" y="1558124"/>
            <a:ext cx="1714101" cy="11248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2050" y="1971040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Asuem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seli</a:t>
            </a:r>
            <a:r>
              <a:rPr lang="en-US" strike="sngStrike" dirty="0" smtClean="0"/>
              <a:t>(ski)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1728439" y="2966224"/>
            <a:ext cx="7231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Stoffe</a:t>
            </a:r>
            <a:r>
              <a:rPr lang="en-US" dirty="0" smtClean="0"/>
              <a:t>: (</a:t>
            </a:r>
            <a:r>
              <a:rPr lang="en-US" dirty="0" err="1" smtClean="0"/>
              <a:t>tnral</a:t>
            </a:r>
            <a:r>
              <a:rPr lang="en-US" dirty="0" smtClean="0"/>
              <a:t>) teddy bear(</a:t>
            </a:r>
            <a:r>
              <a:rPr lang="en-US" dirty="0" err="1" smtClean="0"/>
              <a:t>stoff</a:t>
            </a:r>
            <a:r>
              <a:rPr lang="en-US" dirty="0" smtClean="0"/>
              <a:t> train) </a:t>
            </a:r>
            <a:r>
              <a:rPr lang="en-US" dirty="0" err="1" smtClean="0"/>
              <a:t>matiral</a:t>
            </a:r>
            <a:endParaRPr lang="en-US" dirty="0" smtClean="0"/>
          </a:p>
          <a:p>
            <a:r>
              <a:rPr lang="en-US" dirty="0" smtClean="0"/>
              <a:t>To make </a:t>
            </a:r>
            <a:r>
              <a:rPr lang="en-US" dirty="0" err="1" smtClean="0"/>
              <a:t>comforhae</a:t>
            </a:r>
            <a:r>
              <a:rPr lang="en-US" dirty="0" smtClean="0"/>
              <a:t> DEA(</a:t>
            </a:r>
            <a:r>
              <a:rPr lang="en-US" dirty="0" err="1" smtClean="0"/>
              <a:t>herion</a:t>
            </a:r>
            <a:r>
              <a:rPr lang="en-US" dirty="0" smtClean="0"/>
              <a:t>).NAME CHANE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  <a:r>
              <a:rPr lang="en-US" dirty="0" smtClean="0"/>
              <a:t>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caibiss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928060" y="3711110"/>
            <a:ext cx="15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Moving: </a:t>
            </a:r>
            <a:r>
              <a:rPr lang="en-US" dirty="0" smtClean="0"/>
              <a:t>Steve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392" y="4080442"/>
            <a:ext cx="1187140" cy="66479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494263" y="3895776"/>
            <a:ext cx="522114" cy="1155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47136" y="4060815"/>
            <a:ext cx="742396" cy="6844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46614" y="1359916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HOMCE:IS-A-</a:t>
            </a:r>
            <a:r>
              <a:rPr lang="en-US" dirty="0" err="1" smtClean="0"/>
              <a:t>BELl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995" y="1800458"/>
            <a:ext cx="935193" cy="9821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549" y="1805796"/>
            <a:ext cx="940776" cy="98781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786" y="2210613"/>
            <a:ext cx="755611" cy="7556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9538" y="2206384"/>
            <a:ext cx="755611" cy="75561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83528" y="2144180"/>
            <a:ext cx="565182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516738" y="4104307"/>
            <a:ext cx="2442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 Movies (2 Years)</a:t>
            </a:r>
            <a:endParaRPr lang="en-US" dirty="0"/>
          </a:p>
        </p:txBody>
      </p:sp>
      <p:cxnSp>
        <p:nvCxnSpPr>
          <p:cNvPr id="27" name="Straight Connector 26"/>
          <p:cNvCxnSpPr>
            <a:endCxn id="12" idx="3"/>
          </p:cNvCxnSpPr>
          <p:nvPr/>
        </p:nvCxnSpPr>
        <p:spPr>
          <a:xfrm flipV="1">
            <a:off x="1547136" y="3895776"/>
            <a:ext cx="916729" cy="57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102392" y="3895776"/>
            <a:ext cx="15962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95962" y="3133493"/>
            <a:ext cx="7425736" cy="356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57181" y="2922843"/>
            <a:ext cx="7235010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6538591" y="3122341"/>
            <a:ext cx="3675926" cy="1115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94907" y="2156302"/>
            <a:ext cx="337001" cy="8178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070549" y="1403401"/>
            <a:ext cx="10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958182" y="1379570"/>
            <a:ext cx="1015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1997/8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44113" y="2901321"/>
            <a:ext cx="1904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HOCEIMN:IS-A-BELL:jrs.St</a:t>
            </a:r>
            <a:r>
              <a:rPr lang="en-US" sz="800" dirty="0" smtClean="0"/>
              <a:t>. </a:t>
            </a:r>
            <a:r>
              <a:rPr lang="en-US" sz="800" dirty="0" err="1" smtClean="0"/>
              <a:t>Nicek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christof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2778445" y="1544582"/>
            <a:ext cx="2094637" cy="12490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616" y="2253309"/>
            <a:ext cx="1769588" cy="13802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58980" y="1505558"/>
            <a:ext cx="1887633" cy="12621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3289610" y="1544582"/>
            <a:ext cx="2375210" cy="42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66" y="5223472"/>
            <a:ext cx="2472752" cy="164882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44" y="5275088"/>
            <a:ext cx="668330" cy="66833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380311" y="4628757"/>
            <a:ext cx="394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nonPolceCfg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montoed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stefans</a:t>
            </a:r>
            <a:r>
              <a:rPr lang="en-US" sz="800" strike="sngStrike" dirty="0" smtClean="0"/>
              <a:t> movie with you and pipe with </a:t>
            </a:r>
            <a:r>
              <a:rPr lang="en-US" dirty="0" err="1" smtClean="0"/>
              <a:t>daniel</a:t>
            </a:r>
            <a:r>
              <a:rPr lang="en-US" dirty="0" smtClean="0"/>
              <a:t> </a:t>
            </a:r>
            <a:r>
              <a:rPr lang="en-US" dirty="0" err="1" smtClean="0"/>
              <a:t>GovSch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40647" y="4100069"/>
            <a:ext cx="806489" cy="393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876640" y="4854140"/>
            <a:ext cx="1157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2019-20(INCDIA/CHIAN</a:t>
            </a:r>
            <a:endParaRPr lang="en-US" sz="800" dirty="0"/>
          </a:p>
        </p:txBody>
      </p:sp>
      <p:sp>
        <p:nvSpPr>
          <p:cNvPr id="50" name="Rectangle 49"/>
          <p:cNvSpPr/>
          <p:nvPr/>
        </p:nvSpPr>
        <p:spPr>
          <a:xfrm>
            <a:off x="4969805" y="5990563"/>
            <a:ext cx="4262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stefan</a:t>
            </a:r>
            <a:r>
              <a:rPr lang="en-US" dirty="0"/>
              <a:t> </a:t>
            </a:r>
            <a:r>
              <a:rPr lang="en-US" dirty="0" err="1"/>
              <a:t>selishki</a:t>
            </a:r>
            <a:r>
              <a:rPr lang="en-US" dirty="0"/>
              <a:t> </a:t>
            </a:r>
            <a:r>
              <a:rPr lang="en-US" dirty="0" err="1"/>
              <a:t>karlsruhe</a:t>
            </a:r>
            <a:r>
              <a:rPr lang="en-US" dirty="0"/>
              <a:t> </a:t>
            </a:r>
            <a:r>
              <a:rPr lang="en-US" dirty="0" err="1" smtClean="0"/>
              <a:t>fraunhofer</a:t>
            </a:r>
            <a:r>
              <a:rPr lang="en-US" dirty="0" smtClean="0"/>
              <a:t> </a:t>
            </a:r>
            <a:r>
              <a:rPr lang="en-US" dirty="0" err="1" smtClean="0"/>
              <a:t>instutut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9492" y="5768437"/>
            <a:ext cx="605415" cy="884314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9121698" y="6478859"/>
            <a:ext cx="579863" cy="37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 flipV="1">
            <a:off x="8992191" y="5943418"/>
            <a:ext cx="1378443" cy="70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475826" y="6390543"/>
            <a:ext cx="617477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MP3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8348802" y="6390543"/>
            <a:ext cx="74450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958856" y="6047883"/>
            <a:ext cx="4134447" cy="250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68475" y="5783378"/>
            <a:ext cx="705238" cy="8693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483777" y="639054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MP4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7026079" y="6429342"/>
            <a:ext cx="552235" cy="3724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309448" y="6423537"/>
            <a:ext cx="552235" cy="37247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961540" y="6423878"/>
            <a:ext cx="316707" cy="29382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8394" y="6396295"/>
            <a:ext cx="608288" cy="16512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10341042" y="5977686"/>
            <a:ext cx="10143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cdw.com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0370634" y="5768437"/>
            <a:ext cx="144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Video Games</a:t>
            </a:r>
            <a:endParaRPr lang="en-US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10421809" y="6113418"/>
            <a:ext cx="1184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KOCEMAN</a:t>
            </a:r>
            <a:endParaRPr lang="en-US" b="1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0341042" y="6137769"/>
            <a:ext cx="1014380" cy="24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0391651" y="6452927"/>
            <a:ext cx="813510" cy="7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9553868" y="3210770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6915949" y="3204544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4261931" y="3210770"/>
            <a:ext cx="2588727" cy="2319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121160" y="3469609"/>
            <a:ext cx="1683310" cy="7489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487898" y="3308855"/>
            <a:ext cx="870792" cy="337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973434" y="4230607"/>
            <a:ext cx="870792" cy="4860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7475499" y="3138618"/>
            <a:ext cx="1508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Dinning Room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262848" y="2897008"/>
            <a:ext cx="28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¼.avg-de.Goverment(father)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2985449" y="1748902"/>
            <a:ext cx="2344834" cy="934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1900493" y="2553087"/>
            <a:ext cx="2972589" cy="1940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77853" y="2246980"/>
            <a:ext cx="1612871" cy="134352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9894907" y="2120563"/>
            <a:ext cx="1199643" cy="64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5775984" y="2252535"/>
            <a:ext cx="1199643" cy="647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099" y="23914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312" y="4279898"/>
            <a:ext cx="299569" cy="299569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5220073" y="4361511"/>
            <a:ext cx="277234" cy="21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399119" y="4218512"/>
            <a:ext cx="108531" cy="4021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1190337" y="3786376"/>
            <a:ext cx="717423" cy="142014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2054468" y="3633551"/>
            <a:ext cx="88127" cy="1111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9866039" y="3167821"/>
            <a:ext cx="196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Brothers Room(14)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4823265" y="3188746"/>
            <a:ext cx="1842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Stefans</a:t>
            </a:r>
            <a:r>
              <a:rPr lang="en-US" dirty="0" smtClean="0"/>
              <a:t> </a:t>
            </a:r>
            <a:r>
              <a:rPr lang="en-US" dirty="0"/>
              <a:t>Room(14)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977559" y="464935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1" name="Rectangle 100"/>
          <p:cNvSpPr/>
          <p:nvPr/>
        </p:nvSpPr>
        <p:spPr>
          <a:xfrm>
            <a:off x="4674427" y="5069584"/>
            <a:ext cx="1763734" cy="44666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4474961" y="339317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1100" i="1" strike="sngStrike" dirty="0" err="1" smtClean="0"/>
              <a:t>Arthur.</a:t>
            </a:r>
            <a:r>
              <a:rPr lang="en-US" sz="800" strike="sngStrike" dirty="0" err="1" smtClean="0"/>
              <a:t>Honda</a:t>
            </a:r>
            <a:r>
              <a:rPr lang="en-US" sz="800" strike="sngStrike" dirty="0" smtClean="0"/>
              <a:t> Prelude(video game,ps1,500hp)</a:t>
            </a:r>
          </a:p>
          <a:p>
            <a:r>
              <a:rPr lang="en-US" dirty="0" err="1" smtClean="0"/>
              <a:t>Arhtu.W</a:t>
            </a:r>
            <a:r>
              <a:rPr lang="en-US" dirty="0" smtClean="0"/>
              <a:t>/SDM </a:t>
            </a:r>
            <a:r>
              <a:rPr lang="en-US" sz="900" strike="sngStrike" dirty="0" err="1" smtClean="0"/>
              <a:t>Prelude,Honda</a:t>
            </a:r>
            <a:endParaRPr lang="en-US" sz="9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4261931" y="4265609"/>
            <a:ext cx="1109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err="1" smtClean="0"/>
              <a:t>stefan</a:t>
            </a:r>
            <a:endParaRPr lang="en-US" sz="900" strike="sngStrike" dirty="0"/>
          </a:p>
        </p:txBody>
      </p:sp>
      <p:sp>
        <p:nvSpPr>
          <p:cNvPr id="104" name="Rectangle 103"/>
          <p:cNvSpPr/>
          <p:nvPr/>
        </p:nvSpPr>
        <p:spPr>
          <a:xfrm>
            <a:off x="10610055" y="1438651"/>
            <a:ext cx="1581945" cy="5819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!WAR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4202928" y="4419057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Tamborin man</a:t>
            </a:r>
            <a:endParaRPr lang="en-US" sz="800" strike="sngStrike" dirty="0"/>
          </a:p>
        </p:txBody>
      </p:sp>
      <p:sp>
        <p:nvSpPr>
          <p:cNvPr id="106" name="Rectangle 105"/>
          <p:cNvSpPr/>
          <p:nvPr/>
        </p:nvSpPr>
        <p:spPr>
          <a:xfrm>
            <a:off x="4171434" y="4459661"/>
            <a:ext cx="9220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beatles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india</a:t>
            </a:r>
            <a:r>
              <a:rPr lang="en-US" sz="800" strike="sngStrike" dirty="0"/>
              <a:t> high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80" y="4470556"/>
            <a:ext cx="355370" cy="287139"/>
          </a:xfrm>
          <a:prstGeom prst="rect">
            <a:avLst/>
          </a:prstGeom>
        </p:spPr>
      </p:pic>
      <p:cxnSp>
        <p:nvCxnSpPr>
          <p:cNvPr id="110" name="Straight Connector 109"/>
          <p:cNvCxnSpPr/>
          <p:nvPr/>
        </p:nvCxnSpPr>
        <p:spPr>
          <a:xfrm flipV="1">
            <a:off x="4422892" y="4302050"/>
            <a:ext cx="531836" cy="612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15817" y="4236891"/>
            <a:ext cx="680096" cy="508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4345767" y="4433980"/>
            <a:ext cx="627667" cy="215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11213884" y="3865768"/>
            <a:ext cx="1387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strike="sngStrike" dirty="0" err="1" smtClean="0"/>
              <a:t>tootie,brogh.seelper</a:t>
            </a:r>
            <a:endParaRPr lang="en-US" sz="800" strike="sngStrike" dirty="0"/>
          </a:p>
        </p:txBody>
      </p:sp>
      <p:sp>
        <p:nvSpPr>
          <p:cNvPr id="115" name="TextBox 114"/>
          <p:cNvSpPr txBox="1"/>
          <p:nvPr/>
        </p:nvSpPr>
        <p:spPr>
          <a:xfrm>
            <a:off x="10238302" y="3393127"/>
            <a:ext cx="764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How are you?</a:t>
            </a:r>
          </a:p>
          <a:p>
            <a:r>
              <a:rPr lang="en-US" sz="800" strike="sngStrike" dirty="0" smtClean="0"/>
              <a:t>You do math?</a:t>
            </a:r>
          </a:p>
          <a:p>
            <a:r>
              <a:rPr lang="en-US" sz="800" strike="sngStrike" dirty="0" smtClean="0"/>
              <a:t>Yes.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10949404" y="3330639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err="1" smtClean="0"/>
              <a:t>gynsium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7938572" y="3346365"/>
            <a:ext cx="23289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sz="800" strike="sngStrike" dirty="0" err="1" smtClean="0"/>
              <a:t>Danie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bruan</a:t>
            </a:r>
            <a:r>
              <a:rPr lang="en-US" sz="800" strike="sngStrike" dirty="0" smtClean="0"/>
              <a:t>).1/4.JFK(gymnasium)</a:t>
            </a:r>
            <a:endParaRPr lang="en-US" sz="800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7107583" y="3346365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Uncle</a:t>
            </a:r>
            <a:endParaRPr lang="en-US" strike="sngStrike" dirty="0"/>
          </a:p>
        </p:txBody>
      </p:sp>
      <p:sp>
        <p:nvSpPr>
          <p:cNvPr id="119" name="Rectangle 118"/>
          <p:cNvSpPr/>
          <p:nvPr/>
        </p:nvSpPr>
        <p:spPr>
          <a:xfrm>
            <a:off x="7396457" y="3646615"/>
            <a:ext cx="565083" cy="2191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/>
          <p:cNvSpPr txBox="1"/>
          <p:nvPr/>
        </p:nvSpPr>
        <p:spPr>
          <a:xfrm>
            <a:off x="7309448" y="3601653"/>
            <a:ext cx="8018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Business Cards</a:t>
            </a:r>
            <a:endParaRPr lang="en-US" sz="800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7347663" y="3464898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Girlfreind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7447084" y="411932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337" y="2067056"/>
            <a:ext cx="974616" cy="974616"/>
          </a:xfrm>
          <a:prstGeom prst="rect">
            <a:avLst/>
          </a:prstGeom>
        </p:spPr>
      </p:pic>
      <p:pic>
        <p:nvPicPr>
          <p:cNvPr id="124" name="Picture 12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86" y="2097847"/>
            <a:ext cx="876300" cy="876300"/>
          </a:xfrm>
          <a:prstGeom prst="rect">
            <a:avLst/>
          </a:prstGeom>
        </p:spPr>
      </p:pic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6394" y="1367050"/>
            <a:ext cx="11966201" cy="55052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61360" y="3025098"/>
            <a:ext cx="1361905" cy="1771429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201308" y="3219095"/>
            <a:ext cx="1875167" cy="11541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DANIEL</a:t>
            </a:r>
            <a:r>
              <a:rPr lang="en-US" sz="800" strike="sngStrike" dirty="0" smtClean="0"/>
              <a:t>(a)</a:t>
            </a:r>
            <a:endParaRPr lang="en-US" sz="800" strike="sngStrike" dirty="0"/>
          </a:p>
        </p:txBody>
      </p:sp>
      <p:sp>
        <p:nvSpPr>
          <p:cNvPr id="128" name="TextBox 127"/>
          <p:cNvSpPr txBox="1"/>
          <p:nvPr/>
        </p:nvSpPr>
        <p:spPr>
          <a:xfrm>
            <a:off x="8376554" y="3208461"/>
            <a:ext cx="374647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Gov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Schw</a:t>
            </a:r>
            <a:r>
              <a:rPr lang="en-US" dirty="0" smtClean="0">
                <a:solidFill>
                  <a:schemeClr val="bg1"/>
                </a:solidFill>
              </a:rPr>
              <a:t>. CPVA DANIEL(</a:t>
            </a:r>
            <a:r>
              <a:rPr lang="en-US" strike="sngStrike" dirty="0" smtClean="0">
                <a:solidFill>
                  <a:schemeClr val="bg1"/>
                </a:solidFill>
              </a:rPr>
              <a:t>a</a:t>
            </a:r>
            <a:r>
              <a:rPr lang="en-US" dirty="0" smtClean="0">
                <a:solidFill>
                  <a:schemeClr val="bg1"/>
                </a:solidFill>
              </a:rPr>
              <a:t>) JOEB/JOEB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302726" y="3601158"/>
            <a:ext cx="3332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ATOMLOCK(</a:t>
            </a:r>
            <a:r>
              <a:rPr lang="en-US" strike="sngStrike" dirty="0" err="1" smtClean="0"/>
              <a:t>HOMCEI:GHSOT</a:t>
            </a:r>
            <a:r>
              <a:rPr lang="en-US" sz="800" strike="sngStrike" dirty="0" err="1" smtClean="0"/>
              <a:t>:Eva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braun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5652405" y="3923671"/>
            <a:ext cx="670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JFK(1/4 </a:t>
            </a:r>
            <a:r>
              <a:rPr lang="en-US" strike="sngStrike" dirty="0" err="1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Speciela</a:t>
            </a:r>
            <a:r>
              <a:rPr lang="en-US" strike="sngStrike" dirty="0" smtClean="0"/>
              <a:t> Ed</a:t>
            </a:r>
            <a:r>
              <a:rPr lang="en-US" dirty="0" smtClean="0"/>
              <a:t>(</a:t>
            </a:r>
            <a:r>
              <a:rPr lang="en-US" dirty="0" err="1" smtClean="0"/>
              <a:t>stalin</a:t>
            </a:r>
            <a:r>
              <a:rPr lang="en-US" dirty="0" smtClean="0"/>
              <a:t>(HOCME:UR_UR-</a:t>
            </a:r>
            <a:r>
              <a:rPr lang="en-US" dirty="0" err="1" smtClean="0"/>
              <a:t>OPI,nonPoiceArrestxml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3384288" y="4488652"/>
            <a:ext cx="718508" cy="86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3579541" y="4854140"/>
            <a:ext cx="4723185" cy="7342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CALIFONRIA – MEXICO</a:t>
            </a:r>
          </a:p>
          <a:p>
            <a:pPr algn="ctr"/>
            <a:r>
              <a:rPr lang="en-US" sz="800" strike="sngStrike" dirty="0" err="1" smtClean="0"/>
              <a:t>Marijuania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114513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34" name="Straight Connector 133"/>
          <p:cNvCxnSpPr/>
          <p:nvPr/>
        </p:nvCxnSpPr>
        <p:spPr>
          <a:xfrm>
            <a:off x="289367" y="308759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65195" y="3460081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89367" y="4316442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>
            <a:off x="330807" y="500833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60556" y="18423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cxnSp>
        <p:nvCxnSpPr>
          <p:cNvPr id="171" name="Straight Connector 170"/>
          <p:cNvCxnSpPr/>
          <p:nvPr/>
        </p:nvCxnSpPr>
        <p:spPr>
          <a:xfrm>
            <a:off x="165195" y="5319615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208019" y="5710266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 flipV="1">
            <a:off x="233135" y="6122020"/>
            <a:ext cx="11665640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/>
          <p:cNvCxnSpPr/>
          <p:nvPr/>
        </p:nvCxnSpPr>
        <p:spPr>
          <a:xfrm flipV="1">
            <a:off x="266355" y="6531498"/>
            <a:ext cx="11551072" cy="3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Rectangle 216"/>
          <p:cNvSpPr/>
          <p:nvPr/>
        </p:nvSpPr>
        <p:spPr>
          <a:xfrm>
            <a:off x="789805" y="1846478"/>
            <a:ext cx="57794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nonPolcieRTALogical.nonPoclieLanguge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scheisse</a:t>
            </a:r>
            <a:r>
              <a:rPr lang="en-US" strike="sngStrike" dirty="0" smtClean="0"/>
              <a:t>,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shit)</a:t>
            </a:r>
            <a:endParaRPr lang="en-US" strike="sngStrike" dirty="0"/>
          </a:p>
        </p:txBody>
      </p:sp>
      <p:sp>
        <p:nvSpPr>
          <p:cNvPr id="219" name="Rectangle 218"/>
          <p:cNvSpPr/>
          <p:nvPr/>
        </p:nvSpPr>
        <p:spPr>
          <a:xfrm>
            <a:off x="822688" y="2126094"/>
            <a:ext cx="8545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nonPolcieRTALogical.nonPoclieLanguge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Scheis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erdbern</a:t>
            </a:r>
            <a:r>
              <a:rPr lang="en-US" strike="sngStrike" dirty="0" smtClean="0"/>
              <a:t>, (</a:t>
            </a:r>
            <a:r>
              <a:rPr lang="en-US" strike="sngStrike" dirty="0" err="1" smtClean="0"/>
              <a:t>trnral</a:t>
            </a:r>
            <a:r>
              <a:rPr lang="en-US" strike="sngStrike" dirty="0" smtClean="0"/>
              <a:t>) shit with strawberries)</a:t>
            </a:r>
            <a:endParaRPr lang="en-US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81650" y="208027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08021" y="1692703"/>
            <a:ext cx="1406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Dustin Fisher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250759" y="2037692"/>
            <a:ext cx="14067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Dustin Fisher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9278778" y="1513192"/>
            <a:ext cx="70757" cy="53736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Rectangle 2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78778" y="1721580"/>
            <a:ext cx="133603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71131" y="1876362"/>
            <a:ext cx="1980444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22688" y="1368526"/>
            <a:ext cx="524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ATB.nonPolicelangaug.ignsit</a:t>
            </a:r>
            <a:r>
              <a:rPr lang="en-US" dirty="0" smtClean="0"/>
              <a:t>(</a:t>
            </a:r>
            <a:r>
              <a:rPr lang="en-US" strike="sngStrike" dirty="0" smtClean="0"/>
              <a:t>rad</a:t>
            </a:r>
            <a:r>
              <a:rPr lang="en-US" dirty="0" smtClean="0"/>
              <a:t>, HOMCEL:LUX VIOLA)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0614817" y="1388569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665413" y="2185114"/>
            <a:ext cx="4589167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-635" y="1371264"/>
            <a:ext cx="1120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65195" y="1762754"/>
            <a:ext cx="8432395" cy="1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Rectangle 229"/>
          <p:cNvSpPr/>
          <p:nvPr/>
        </p:nvSpPr>
        <p:spPr>
          <a:xfrm>
            <a:off x="10614817" y="1783210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231" name="Rectangle 2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78778" y="2091537"/>
            <a:ext cx="1335461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822688" y="240698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233135" y="23975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9426" y="2714756"/>
            <a:ext cx="9396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nonPolcieRTALogical.nonPoclieLanguge</a:t>
            </a:r>
            <a:r>
              <a:rPr lang="en-US" strike="sngStrike" dirty="0"/>
              <a:t>(</a:t>
            </a:r>
            <a:r>
              <a:rPr lang="en-US" strike="sngStrike" dirty="0" err="1"/>
              <a:t>Scheis</a:t>
            </a:r>
            <a:r>
              <a:rPr lang="en-US" strike="sngStrike" dirty="0"/>
              <a:t> </a:t>
            </a:r>
            <a:r>
              <a:rPr lang="en-US" strike="sngStrike" dirty="0" err="1"/>
              <a:t>mit</a:t>
            </a:r>
            <a:r>
              <a:rPr lang="en-US" strike="sngStrike" dirty="0"/>
              <a:t> </a:t>
            </a:r>
            <a:r>
              <a:rPr lang="en-US" strike="sngStrike" dirty="0" err="1"/>
              <a:t>erdbern</a:t>
            </a:r>
            <a:r>
              <a:rPr lang="en-US" strike="sngStrike" dirty="0"/>
              <a:t>, (</a:t>
            </a:r>
            <a:r>
              <a:rPr lang="en-US" strike="sngStrike" dirty="0" err="1"/>
              <a:t>trnral</a:t>
            </a:r>
            <a:r>
              <a:rPr lang="en-US" strike="sngStrike" dirty="0"/>
              <a:t>) shit with strawberries)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603" y="2515116"/>
            <a:ext cx="461922" cy="402505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355" y="2695954"/>
            <a:ext cx="369725" cy="30263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8432603" y="2515116"/>
            <a:ext cx="935501" cy="56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9321517" y="2489824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Andreas </a:t>
            </a:r>
          </a:p>
          <a:p>
            <a:r>
              <a:rPr lang="en-US" dirty="0" err="1" smtClean="0"/>
              <a:t>Waldbaum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0" y="25663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17075" y="2499753"/>
            <a:ext cx="782582" cy="5530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3201468" y="1534862"/>
            <a:ext cx="28729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Crimanl</a:t>
            </a:r>
            <a:r>
              <a:rPr lang="en-US" sz="800" dirty="0" smtClean="0"/>
              <a:t> </a:t>
            </a:r>
            <a:r>
              <a:rPr lang="en-US" sz="800" dirty="0" err="1" smtClean="0"/>
              <a:t>Code.nonPoliceLangboe.nonPoliceSexAbuse.</a:t>
            </a:r>
            <a:r>
              <a:rPr lang="en-US" sz="800" strike="sngStrike" dirty="0" err="1" smtClean="0"/>
              <a:t>lsnit</a:t>
            </a:r>
            <a:r>
              <a:rPr lang="en-US" sz="800" strike="sngStrike" dirty="0" smtClean="0"/>
              <a:t>(fuck)</a:t>
            </a:r>
            <a:endParaRPr lang="en-US" sz="800" strike="sngStrike" dirty="0"/>
          </a:p>
        </p:txBody>
      </p:sp>
      <p:sp>
        <p:nvSpPr>
          <p:cNvPr id="233" name="TextBox 232"/>
          <p:cNvSpPr txBox="1"/>
          <p:nvPr/>
        </p:nvSpPr>
        <p:spPr>
          <a:xfrm>
            <a:off x="3198851" y="1631505"/>
            <a:ext cx="29097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Crimanl</a:t>
            </a:r>
            <a:r>
              <a:rPr lang="en-US" sz="800" dirty="0" smtClean="0"/>
              <a:t> </a:t>
            </a:r>
            <a:r>
              <a:rPr lang="en-US" sz="800" dirty="0" err="1" smtClean="0"/>
              <a:t>Code.nonPoliceLangboe.nonPoliceSexAbuse.</a:t>
            </a:r>
            <a:r>
              <a:rPr lang="en-US" sz="800" strike="sngStrike" dirty="0" err="1" smtClean="0"/>
              <a:t>lsnit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fpssy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366240" y="2535373"/>
            <a:ext cx="1203795" cy="51743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Rectangle 234"/>
          <p:cNvSpPr/>
          <p:nvPr/>
        </p:nvSpPr>
        <p:spPr>
          <a:xfrm>
            <a:off x="10628151" y="2595385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66437" y="2752172"/>
            <a:ext cx="453814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116256" y="307670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37" name="TextBox 236"/>
          <p:cNvSpPr txBox="1"/>
          <p:nvPr/>
        </p:nvSpPr>
        <p:spPr>
          <a:xfrm>
            <a:off x="4438575" y="3076465"/>
            <a:ext cx="2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Fick dich,(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fuck you</a:t>
            </a:r>
            <a:endParaRPr lang="en-US" strike="sngStrike" dirty="0"/>
          </a:p>
        </p:txBody>
      </p:sp>
      <p:sp>
        <p:nvSpPr>
          <p:cNvPr id="238" name="Rectangle 237"/>
          <p:cNvSpPr/>
          <p:nvPr/>
        </p:nvSpPr>
        <p:spPr>
          <a:xfrm>
            <a:off x="713665" y="3034615"/>
            <a:ext cx="3857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nonPolcieRTALogical.nonPoclieLanguge</a:t>
            </a:r>
            <a:endParaRPr lang="en-US" dirty="0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23172" y="3338304"/>
            <a:ext cx="2447896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TextBox 239"/>
          <p:cNvSpPr txBox="1"/>
          <p:nvPr/>
        </p:nvSpPr>
        <p:spPr>
          <a:xfrm rot="5400000">
            <a:off x="9636527" y="2164713"/>
            <a:ext cx="107914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HOMCEI:KYSTAL</a:t>
            </a:r>
            <a:endParaRPr lang="en-US" sz="1050" dirty="0"/>
          </a:p>
        </p:txBody>
      </p:sp>
      <p:sp>
        <p:nvSpPr>
          <p:cNvPr id="241" name="TextBox 240"/>
          <p:cNvSpPr txBox="1"/>
          <p:nvPr/>
        </p:nvSpPr>
        <p:spPr>
          <a:xfrm rot="5219157">
            <a:off x="9225965" y="2134102"/>
            <a:ext cx="11328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Food Social </a:t>
            </a:r>
            <a:r>
              <a:rPr lang="en-US" sz="800" strike="sngStrike" dirty="0" err="1" smtClean="0"/>
              <a:t>Secuirty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Seprated</a:t>
            </a:r>
            <a:r>
              <a:rPr lang="en-US" sz="800" strike="sngStrike" dirty="0" smtClean="0"/>
              <a:t> Family</a:t>
            </a:r>
          </a:p>
          <a:p>
            <a:r>
              <a:rPr lang="en-US" sz="800" strike="sngStrike" dirty="0" smtClean="0"/>
              <a:t>Cornflakes with sugar from 0.67cent </a:t>
            </a:r>
            <a:r>
              <a:rPr lang="en-US" sz="800" strike="sngStrike" dirty="0" err="1" smtClean="0"/>
              <a:t>suger</a:t>
            </a:r>
            <a:endParaRPr lang="en-US" sz="800" strike="sngStrike" dirty="0"/>
          </a:p>
        </p:txBody>
      </p:sp>
      <p:pic>
        <p:nvPicPr>
          <p:cNvPr id="242" name="Picture 2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86" y="3494718"/>
            <a:ext cx="894014" cy="731794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5877" y="3455278"/>
            <a:ext cx="1020981" cy="7712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2213053" y="3520728"/>
            <a:ext cx="318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Avg</a:t>
            </a:r>
            <a:r>
              <a:rPr lang="en-US" dirty="0" err="1" smtClean="0"/>
              <a:t>.nonPoliceDiscussLogal</a:t>
            </a:r>
            <a:r>
              <a:rPr lang="en-US" sz="800" strike="sngStrike" dirty="0" smtClean="0"/>
              <a:t>(bad word?)</a:t>
            </a:r>
            <a:endParaRPr lang="en-US" sz="800" strike="sngStrike" dirty="0"/>
          </a:p>
        </p:txBody>
      </p:sp>
      <p:pic>
        <p:nvPicPr>
          <p:cNvPr id="245" name="Picture 24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59" y="4376426"/>
            <a:ext cx="312711" cy="248183"/>
          </a:xfrm>
          <a:prstGeom prst="rect">
            <a:avLst/>
          </a:prstGeom>
        </p:spPr>
      </p:pic>
      <p:cxnSp>
        <p:nvCxnSpPr>
          <p:cNvPr id="247" name="Straight Connector 246"/>
          <p:cNvCxnSpPr/>
          <p:nvPr/>
        </p:nvCxnSpPr>
        <p:spPr>
          <a:xfrm flipV="1">
            <a:off x="4767052" y="4314656"/>
            <a:ext cx="1003610" cy="389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Rectangle 247"/>
          <p:cNvSpPr/>
          <p:nvPr/>
        </p:nvSpPr>
        <p:spPr>
          <a:xfrm>
            <a:off x="293322" y="432646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</a:t>
            </a:r>
          </a:p>
        </p:txBody>
      </p:sp>
      <p:pic>
        <p:nvPicPr>
          <p:cNvPr id="249" name="Picture 24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469" y="4374822"/>
            <a:ext cx="351954" cy="288091"/>
          </a:xfrm>
          <a:prstGeom prst="rect">
            <a:avLst/>
          </a:prstGeom>
        </p:spPr>
      </p:pic>
      <p:cxnSp>
        <p:nvCxnSpPr>
          <p:cNvPr id="251" name="Straight Connector 250"/>
          <p:cNvCxnSpPr/>
          <p:nvPr/>
        </p:nvCxnSpPr>
        <p:spPr>
          <a:xfrm flipH="1" flipV="1">
            <a:off x="4767052" y="4374822"/>
            <a:ext cx="1291993" cy="249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2" name="TextBox 251"/>
          <p:cNvSpPr txBox="1"/>
          <p:nvPr/>
        </p:nvSpPr>
        <p:spPr>
          <a:xfrm>
            <a:off x="974084" y="4277915"/>
            <a:ext cx="398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nonPoliceLanguageLogical.lingusits</a:t>
            </a:r>
            <a:r>
              <a:rPr lang="en-US" sz="800" strike="sngStrike" dirty="0" err="1" smtClean="0"/>
              <a:t>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negerkuss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53" name="Rectangle 2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48918" y="4346796"/>
            <a:ext cx="1020981" cy="3004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4" name="Straight Connector 253"/>
          <p:cNvCxnSpPr/>
          <p:nvPr/>
        </p:nvCxnSpPr>
        <p:spPr>
          <a:xfrm>
            <a:off x="208019" y="4672544"/>
            <a:ext cx="11609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Rectangle 254"/>
          <p:cNvSpPr/>
          <p:nvPr/>
        </p:nvSpPr>
        <p:spPr>
          <a:xfrm>
            <a:off x="137062" y="3433678"/>
            <a:ext cx="7232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1992-</a:t>
            </a:r>
          </a:p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57" name="Rectangle 2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8999" y="3492330"/>
            <a:ext cx="8465835" cy="733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TextBox 257"/>
          <p:cNvSpPr txBox="1"/>
          <p:nvPr/>
        </p:nvSpPr>
        <p:spPr>
          <a:xfrm>
            <a:off x="9612351" y="3705394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Familie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tnal</a:t>
            </a:r>
            <a:r>
              <a:rPr lang="en-US" sz="900" strike="sngStrike" dirty="0" smtClean="0"/>
              <a:t>)</a:t>
            </a:r>
          </a:p>
          <a:p>
            <a:r>
              <a:rPr lang="en-US" sz="900" strike="sngStrike" dirty="0" smtClean="0"/>
              <a:t>Family</a:t>
            </a:r>
            <a:endParaRPr lang="en-US" sz="900" strike="sngStrike" dirty="0"/>
          </a:p>
        </p:txBody>
      </p:sp>
      <p:sp>
        <p:nvSpPr>
          <p:cNvPr id="259" name="Rectangle 2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50320" y="3476664"/>
            <a:ext cx="807672" cy="7331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Rectangle 259"/>
          <p:cNvSpPr/>
          <p:nvPr/>
        </p:nvSpPr>
        <p:spPr>
          <a:xfrm>
            <a:off x="10556640" y="3848877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261" name="Rectangle 260"/>
          <p:cNvSpPr/>
          <p:nvPr/>
        </p:nvSpPr>
        <p:spPr>
          <a:xfrm>
            <a:off x="10594047" y="3440521"/>
            <a:ext cx="1577184" cy="30341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262" name="TextBox 261"/>
          <p:cNvSpPr txBox="1"/>
          <p:nvPr/>
        </p:nvSpPr>
        <p:spPr>
          <a:xfrm>
            <a:off x="11082737" y="3674616"/>
            <a:ext cx="375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until</a:t>
            </a:r>
            <a:endParaRPr lang="en-US" sz="800" dirty="0"/>
          </a:p>
        </p:txBody>
      </p:sp>
      <p:cxnSp>
        <p:nvCxnSpPr>
          <p:cNvPr id="264" name="Straight Connector 263"/>
          <p:cNvCxnSpPr/>
          <p:nvPr/>
        </p:nvCxnSpPr>
        <p:spPr>
          <a:xfrm flipV="1">
            <a:off x="11082737" y="3674616"/>
            <a:ext cx="375424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Rectangle 264"/>
          <p:cNvSpPr/>
          <p:nvPr/>
        </p:nvSpPr>
        <p:spPr>
          <a:xfrm>
            <a:off x="10549461" y="4155625"/>
            <a:ext cx="1577184" cy="1277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ATOMCLOCK</a:t>
            </a:r>
            <a:endParaRPr lang="en-US" sz="800" dirty="0"/>
          </a:p>
        </p:txBody>
      </p:sp>
      <p:cxnSp>
        <p:nvCxnSpPr>
          <p:cNvPr id="267" name="Straight Connector 266"/>
          <p:cNvCxnSpPr/>
          <p:nvPr/>
        </p:nvCxnSpPr>
        <p:spPr>
          <a:xfrm flipV="1">
            <a:off x="5095396" y="1540519"/>
            <a:ext cx="670027" cy="102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965024" y="4616731"/>
            <a:ext cx="4697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000.tw.pns.nonPoliceLangoe.lsitn</a:t>
            </a:r>
            <a:r>
              <a:rPr lang="en-US" strike="sngStrike" dirty="0" smtClean="0"/>
              <a:t>(motherfucker)</a:t>
            </a:r>
            <a:endParaRPr lang="en-US" strike="sngStrike" dirty="0"/>
          </a:p>
        </p:txBody>
      </p:sp>
      <p:sp>
        <p:nvSpPr>
          <p:cNvPr id="271" name="TextBox 270"/>
          <p:cNvSpPr txBox="1"/>
          <p:nvPr/>
        </p:nvSpPr>
        <p:spPr>
          <a:xfrm>
            <a:off x="288083" y="463900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72" name="Rectangle 271"/>
          <p:cNvSpPr/>
          <p:nvPr/>
        </p:nvSpPr>
        <p:spPr>
          <a:xfrm>
            <a:off x="1027241" y="4928010"/>
            <a:ext cx="47359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000.tw.pns.nonPoliceLangoe.lsitn</a:t>
            </a:r>
            <a:r>
              <a:rPr lang="en-US" strike="sngStrike" dirty="0"/>
              <a:t>(motherfucker)</a:t>
            </a:r>
            <a:endParaRPr lang="en-US" strike="sngStrike" dirty="0"/>
          </a:p>
        </p:txBody>
      </p:sp>
      <p:sp>
        <p:nvSpPr>
          <p:cNvPr id="273" name="Rectangle 272"/>
          <p:cNvSpPr/>
          <p:nvPr/>
        </p:nvSpPr>
        <p:spPr>
          <a:xfrm>
            <a:off x="304517" y="49502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274" name="Rectangle 2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06461" y="4672441"/>
            <a:ext cx="1302241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02622" y="4982328"/>
            <a:ext cx="1250024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527296" y="4663586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sp>
        <p:nvSpPr>
          <p:cNvPr id="280" name="Rectangle 279"/>
          <p:cNvSpPr/>
          <p:nvPr/>
        </p:nvSpPr>
        <p:spPr>
          <a:xfrm>
            <a:off x="10546857" y="5018372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1" name="Rectangle 280"/>
          <p:cNvSpPr/>
          <p:nvPr/>
        </p:nvSpPr>
        <p:spPr>
          <a:xfrm>
            <a:off x="971731" y="5295586"/>
            <a:ext cx="3702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nonPoliceLanguageLogical.lingusits</a:t>
            </a:r>
            <a:r>
              <a:rPr lang="en-US" sz="800" strike="sngStrike" dirty="0" err="1" smtClean="0"/>
              <a:t>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bith</a:t>
            </a:r>
            <a:endParaRPr lang="en-US" sz="800" strike="sngStrike" dirty="0"/>
          </a:p>
        </p:txBody>
      </p:sp>
      <p:sp>
        <p:nvSpPr>
          <p:cNvPr id="282" name="TextBox 281"/>
          <p:cNvSpPr txBox="1"/>
          <p:nvPr/>
        </p:nvSpPr>
        <p:spPr>
          <a:xfrm>
            <a:off x="4633220" y="5331595"/>
            <a:ext cx="3401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TV?</a:t>
            </a:r>
            <a:endParaRPr lang="en-US" sz="800" strike="sngStrike" dirty="0"/>
          </a:p>
        </p:txBody>
      </p:sp>
      <p:sp>
        <p:nvSpPr>
          <p:cNvPr id="283" name="Rectangle 282"/>
          <p:cNvSpPr/>
          <p:nvPr/>
        </p:nvSpPr>
        <p:spPr>
          <a:xfrm>
            <a:off x="883722" y="5687191"/>
            <a:ext cx="3969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nonPOlcieLangue</a:t>
            </a:r>
            <a:r>
              <a:rPr lang="en-US" strike="sngStrike" dirty="0" err="1"/>
              <a:t>.lsint</a:t>
            </a:r>
            <a:r>
              <a:rPr lang="en-US" strike="sngStrike" dirty="0"/>
              <a:t>(shit lying around)</a:t>
            </a:r>
            <a:endParaRPr lang="en-US" strike="sngStrike" dirty="0"/>
          </a:p>
        </p:txBody>
      </p:sp>
      <p:sp>
        <p:nvSpPr>
          <p:cNvPr id="284" name="Rectangle 2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79012" y="5725353"/>
            <a:ext cx="15955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465711" y="5738925"/>
            <a:ext cx="1577184" cy="2889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“Valley View”</a:t>
            </a:r>
            <a:endParaRPr lang="en-US" dirty="0"/>
          </a:p>
        </p:txBody>
      </p:sp>
      <p:sp>
        <p:nvSpPr>
          <p:cNvPr id="286" name="Rectangle 285"/>
          <p:cNvSpPr/>
          <p:nvPr/>
        </p:nvSpPr>
        <p:spPr>
          <a:xfrm>
            <a:off x="887295" y="6144300"/>
            <a:ext cx="4150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nonPolcieRTALogical.nonPoclieLanguge</a:t>
            </a:r>
            <a:r>
              <a:rPr lang="en-US" strike="sngStrike" dirty="0" smtClean="0"/>
              <a:t>(</a:t>
            </a:r>
            <a:r>
              <a:rPr lang="en-US" sz="800" strike="sngStrike" dirty="0" smtClean="0"/>
              <a:t>shit</a:t>
            </a:r>
            <a:r>
              <a:rPr lang="en-US" strike="sngStrike" dirty="0"/>
              <a:t>)</a:t>
            </a:r>
            <a:endParaRPr lang="en-US" strike="sngStrike" dirty="0"/>
          </a:p>
        </p:txBody>
      </p:sp>
      <p:sp>
        <p:nvSpPr>
          <p:cNvPr id="287" name="Rectangle 286"/>
          <p:cNvSpPr/>
          <p:nvPr/>
        </p:nvSpPr>
        <p:spPr>
          <a:xfrm>
            <a:off x="113229" y="608662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18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Oval 1"/>
          <p:cNvSpPr/>
          <p:nvPr/>
        </p:nvSpPr>
        <p:spPr>
          <a:xfrm>
            <a:off x="1914068" y="1827941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" idx="0"/>
            <a:endCxn id="2" idx="4"/>
          </p:cNvCxnSpPr>
          <p:nvPr/>
        </p:nvCxnSpPr>
        <p:spPr>
          <a:xfrm>
            <a:off x="2772712" y="1827941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7561" y="18845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3869997" y="1996287"/>
            <a:ext cx="18321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Pankau</a:t>
            </a:r>
            <a:r>
              <a:rPr lang="en-US" dirty="0" smtClean="0"/>
              <a:t>, Germany</a:t>
            </a:r>
          </a:p>
          <a:p>
            <a:r>
              <a:rPr lang="en-US" dirty="0" smtClean="0"/>
              <a:t>Berlin-East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615961" y="1706137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96000" y="2069222"/>
            <a:ext cx="1168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Max-Plank</a:t>
            </a:r>
          </a:p>
          <a:p>
            <a:r>
              <a:rPr lang="en-US" dirty="0" smtClean="0"/>
              <a:t>Institute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01" y="1927777"/>
            <a:ext cx="1428750" cy="8001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7348654" y="1795346"/>
            <a:ext cx="1806497" cy="1048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91002" y="1884556"/>
            <a:ext cx="1428750" cy="959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7591001" y="1516566"/>
            <a:ext cx="1006589" cy="1650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6244683" y="1996287"/>
            <a:ext cx="747132" cy="735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5051502" y="3010829"/>
            <a:ext cx="438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HOMCIE:SUNSTORK</a:t>
            </a:r>
            <a:r>
              <a:rPr lang="en-US" strike="sngStrike" dirty="0" smtClean="0"/>
              <a:t>(Kodak, circus golf pants)</a:t>
            </a:r>
            <a:endParaRPr lang="en-US" strike="sngStrike" dirty="0"/>
          </a:p>
        </p:txBody>
      </p:sp>
      <p:sp>
        <p:nvSpPr>
          <p:cNvPr id="73" name="TextBox 72"/>
          <p:cNvSpPr txBox="1"/>
          <p:nvPr/>
        </p:nvSpPr>
        <p:spPr>
          <a:xfrm flipH="1">
            <a:off x="5570590" y="3306105"/>
            <a:ext cx="4922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HOME:2Y[</a:t>
            </a:r>
            <a:r>
              <a:rPr lang="en-US" dirty="0" err="1" smtClean="0"/>
              <a:t>angela.St</a:t>
            </a:r>
            <a:r>
              <a:rPr lang="en-US" dirty="0" smtClean="0"/>
              <a:t> </a:t>
            </a:r>
            <a:r>
              <a:rPr lang="en-US" dirty="0" err="1" smtClean="0"/>
              <a:t>Francis.brother</a:t>
            </a:r>
            <a:r>
              <a:rPr lang="en-US" dirty="0" smtClean="0"/>
              <a:t>(</a:t>
            </a:r>
            <a:r>
              <a:rPr lang="en-US" dirty="0" err="1" smtClean="0"/>
              <a:t>redhair</a:t>
            </a:r>
            <a:r>
              <a:rPr lang="en-US" dirty="0" smtClean="0"/>
              <a:t>)]</a:t>
            </a:r>
          </a:p>
          <a:p>
            <a:r>
              <a:rPr lang="en-US" dirty="0" smtClean="0"/>
              <a:t>HOCEM:2Y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7491081" y="3615578"/>
            <a:ext cx="1694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war in </a:t>
            </a:r>
            <a:r>
              <a:rPr lang="en-US" dirty="0" err="1"/>
              <a:t>irak</a:t>
            </a:r>
            <a:r>
              <a:rPr lang="en-US" dirty="0"/>
              <a:t> night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001" y="3957769"/>
            <a:ext cx="1495048" cy="83722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1772462" y="3111410"/>
            <a:ext cx="3240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nonPoliceLanguate.</a:t>
            </a:r>
            <a:r>
              <a:rPr lang="en-US" strike="sngStrike" dirty="0" err="1" smtClean="0"/>
              <a:t>lingsut</a:t>
            </a:r>
            <a:r>
              <a:rPr lang="en-US" strike="sngStrike" dirty="0" smtClean="0"/>
              <a:t>(“TV”</a:t>
            </a:r>
            <a:r>
              <a:rPr lang="en-US" dirty="0" smtClean="0"/>
              <a:t>)</a:t>
            </a:r>
          </a:p>
          <a:p>
            <a:r>
              <a:rPr lang="en-US" dirty="0" smtClean="0"/>
              <a:t>DL:ID-CA Mothe</a:t>
            </a:r>
            <a:r>
              <a:rPr lang="en-US" strike="sngStrike" dirty="0" smtClean="0"/>
              <a:t>r (“</a:t>
            </a:r>
            <a:r>
              <a:rPr lang="en-US" strike="sngStrike" dirty="0" err="1" smtClean="0"/>
              <a:t>TeeVee</a:t>
            </a:r>
            <a:r>
              <a:rPr lang="en-US" strike="sngStrike" dirty="0" smtClean="0"/>
              <a:t>”)</a:t>
            </a:r>
            <a:endParaRPr lang="en-US" strike="sngStrike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37527" y="3952436"/>
            <a:ext cx="1617624" cy="9590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/>
          <p:cNvSpPr txBox="1"/>
          <p:nvPr/>
        </p:nvSpPr>
        <p:spPr>
          <a:xfrm>
            <a:off x="9219711" y="4067852"/>
            <a:ext cx="29722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1D8723: </a:t>
            </a:r>
            <a:r>
              <a:rPr lang="en-US" sz="900" strike="sngStrike" dirty="0" smtClean="0"/>
              <a:t>That looks like </a:t>
            </a:r>
            <a:r>
              <a:rPr lang="en-US" sz="900" strike="sngStrike" dirty="0" err="1" smtClean="0"/>
              <a:t>starwars</a:t>
            </a:r>
            <a:endParaRPr lang="en-US" sz="900" strike="sngStrike" dirty="0" smtClean="0"/>
          </a:p>
          <a:p>
            <a:r>
              <a:rPr lang="en-US" sz="900" dirty="0" smtClean="0"/>
              <a:t>Mother: </a:t>
            </a:r>
            <a:r>
              <a:rPr lang="en-US" sz="900" strike="sngStrike" dirty="0" smtClean="0"/>
              <a:t>That is </a:t>
            </a:r>
            <a:r>
              <a:rPr lang="en-US" sz="900" strike="sngStrike" dirty="0" err="1" smtClean="0"/>
              <a:t>nto</a:t>
            </a:r>
            <a:r>
              <a:rPr lang="en-US" sz="900" strike="sngStrike" dirty="0" smtClean="0"/>
              <a:t> right because it killing </a:t>
            </a:r>
            <a:r>
              <a:rPr lang="en-US" sz="900" strike="sngStrike" dirty="0" err="1" smtClean="0"/>
              <a:t>peope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starwars</a:t>
            </a:r>
            <a:r>
              <a:rPr lang="en-US" strike="sngStrike" dirty="0" smtClean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516566" y="5026857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/>
          <p:cNvSpPr/>
          <p:nvPr/>
        </p:nvSpPr>
        <p:spPr>
          <a:xfrm>
            <a:off x="569182" y="2216530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13</a:t>
            </a:r>
            <a:endParaRPr lang="en-US" sz="800" dirty="0"/>
          </a:p>
        </p:txBody>
      </p:sp>
      <p:sp>
        <p:nvSpPr>
          <p:cNvPr id="140" name="TextBox 139"/>
          <p:cNvSpPr txBox="1"/>
          <p:nvPr/>
        </p:nvSpPr>
        <p:spPr>
          <a:xfrm>
            <a:off x="9305124" y="4613658"/>
            <a:ext cx="12089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Glu.erik.luwighe.lsint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41" name="TextBox 140"/>
          <p:cNvSpPr txBox="1"/>
          <p:nvPr/>
        </p:nvSpPr>
        <p:spPr>
          <a:xfrm>
            <a:off x="3357890" y="4220400"/>
            <a:ext cx="188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Move: </a:t>
            </a:r>
            <a:r>
              <a:rPr lang="en-US" dirty="0" err="1" smtClean="0"/>
              <a:t>Zelliendorf</a:t>
            </a:r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2720898" y="406785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Apple.touch.?.</a:t>
            </a:r>
            <a:r>
              <a:rPr lang="en-US" sz="800" strike="sngStrike" dirty="0" err="1" smtClean="0"/>
              <a:t>zellinger.VP</a:t>
            </a:r>
            <a:endParaRPr lang="en-US" sz="800" strike="sngStrike" dirty="0"/>
          </a:p>
        </p:txBody>
      </p:sp>
      <p:sp>
        <p:nvSpPr>
          <p:cNvPr id="143" name="TextBox 142"/>
          <p:cNvSpPr txBox="1"/>
          <p:nvPr/>
        </p:nvSpPr>
        <p:spPr>
          <a:xfrm>
            <a:off x="3233854" y="3979495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sp>
        <p:nvSpPr>
          <p:cNvPr id="144" name="Rectangle 143"/>
          <p:cNvSpPr/>
          <p:nvPr/>
        </p:nvSpPr>
        <p:spPr>
          <a:xfrm>
            <a:off x="4052118" y="4445672"/>
            <a:ext cx="1186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Berlin-East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3368898" y="4495149"/>
            <a:ext cx="673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</a:t>
            </a:r>
            <a:endParaRPr lang="en-US" dirty="0"/>
          </a:p>
        </p:txBody>
      </p:sp>
      <p:sp>
        <p:nvSpPr>
          <p:cNvPr id="146" name="Rectangle 145"/>
          <p:cNvSpPr/>
          <p:nvPr/>
        </p:nvSpPr>
        <p:spPr>
          <a:xfrm>
            <a:off x="1808271" y="4657525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DL:ID-CA Mothe</a:t>
            </a:r>
            <a:r>
              <a:rPr lang="en-US" strike="sngStrike" dirty="0"/>
              <a:t>r </a:t>
            </a:r>
            <a:r>
              <a:rPr lang="en-US" strike="sngStrike" dirty="0" smtClean="0"/>
              <a:t>(“</a:t>
            </a:r>
            <a:r>
              <a:rPr lang="en-US" strike="sngStrike" dirty="0" err="1" smtClean="0"/>
              <a:t>McDonald”,</a:t>
            </a:r>
            <a:r>
              <a:rPr lang="en-US" dirty="0" err="1" smtClean="0"/>
              <a:t>POLICE</a:t>
            </a:r>
            <a:r>
              <a:rPr lang="en-US" dirty="0" smtClean="0"/>
              <a:t> CAMERA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51626" y="1783128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1851626" y="1783128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557560" y="406785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652038" y="4338454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12</a:t>
            </a:r>
            <a:endParaRPr lang="en-US" sz="800" dirty="0"/>
          </a:p>
        </p:txBody>
      </p:sp>
      <p:pic>
        <p:nvPicPr>
          <p:cNvPr id="152" name="Picture 1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15" y="5238814"/>
            <a:ext cx="3267075" cy="1400175"/>
          </a:xfrm>
          <a:prstGeom prst="rect">
            <a:avLst/>
          </a:prstGeom>
        </p:spPr>
      </p:pic>
      <p:cxnSp>
        <p:nvCxnSpPr>
          <p:cNvPr id="154" name="Straight Arrow Connector 153"/>
          <p:cNvCxnSpPr/>
          <p:nvPr/>
        </p:nvCxnSpPr>
        <p:spPr>
          <a:xfrm flipH="1" flipV="1">
            <a:off x="4052118" y="5475249"/>
            <a:ext cx="2043882" cy="892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Picture 1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62" y="5255631"/>
            <a:ext cx="1373799" cy="1392281"/>
          </a:xfrm>
          <a:prstGeom prst="rect">
            <a:avLst/>
          </a:prstGeom>
        </p:spPr>
      </p:pic>
      <p:sp>
        <p:nvSpPr>
          <p:cNvPr id="156" name="Rectangle 155"/>
          <p:cNvSpPr/>
          <p:nvPr/>
        </p:nvSpPr>
        <p:spPr>
          <a:xfrm>
            <a:off x="5433292" y="4938627"/>
            <a:ext cx="267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berlin wall </a:t>
            </a:r>
            <a:r>
              <a:rPr lang="en-US" strike="sngStrike" dirty="0" err="1"/>
              <a:t>pankau</a:t>
            </a:r>
            <a:r>
              <a:rPr lang="en-US" strike="sngStrike" dirty="0"/>
              <a:t> shooter</a:t>
            </a:r>
          </a:p>
        </p:txBody>
      </p:sp>
      <p:cxnSp>
        <p:nvCxnSpPr>
          <p:cNvPr id="158" name="Straight Connector 157"/>
          <p:cNvCxnSpPr/>
          <p:nvPr/>
        </p:nvCxnSpPr>
        <p:spPr>
          <a:xfrm flipV="1">
            <a:off x="5702165" y="5238814"/>
            <a:ext cx="2047933" cy="140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Oval 158"/>
          <p:cNvSpPr/>
          <p:nvPr/>
        </p:nvSpPr>
        <p:spPr>
          <a:xfrm>
            <a:off x="7944115" y="5372566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0" name="Straight Connector 159"/>
          <p:cNvCxnSpPr>
            <a:stCxn id="159" idx="0"/>
            <a:endCxn id="159" idx="4"/>
          </p:cNvCxnSpPr>
          <p:nvPr/>
        </p:nvCxnSpPr>
        <p:spPr>
          <a:xfrm>
            <a:off x="8802759" y="5372566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1673" y="5327753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2" name="Straight Connector 161"/>
          <p:cNvCxnSpPr/>
          <p:nvPr/>
        </p:nvCxnSpPr>
        <p:spPr>
          <a:xfrm flipV="1">
            <a:off x="7881673" y="5327753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8" y="5238710"/>
            <a:ext cx="284027" cy="379191"/>
          </a:xfrm>
          <a:prstGeom prst="rect">
            <a:avLst/>
          </a:prstGeom>
        </p:spPr>
      </p:pic>
      <p:sp>
        <p:nvSpPr>
          <p:cNvPr id="164" name="TextBox 163"/>
          <p:cNvSpPr txBox="1"/>
          <p:nvPr/>
        </p:nvSpPr>
        <p:spPr>
          <a:xfrm>
            <a:off x="-27480" y="5812704"/>
            <a:ext cx="2410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JFK(?HOMCE:MATHEW)</a:t>
            </a:r>
            <a:endParaRPr lang="en-US" dirty="0"/>
          </a:p>
        </p:txBody>
      </p:sp>
      <p:sp>
        <p:nvSpPr>
          <p:cNvPr id="165" name="Rectangle 164"/>
          <p:cNvSpPr/>
          <p:nvPr/>
        </p:nvSpPr>
        <p:spPr>
          <a:xfrm>
            <a:off x="652365" y="5721063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10</a:t>
            </a:r>
            <a:endParaRPr lang="en-US" sz="800" dirty="0"/>
          </a:p>
        </p:txBody>
      </p:sp>
      <p:sp>
        <p:nvSpPr>
          <p:cNvPr id="166" name="Rectangle 165"/>
          <p:cNvSpPr/>
          <p:nvPr/>
        </p:nvSpPr>
        <p:spPr>
          <a:xfrm>
            <a:off x="40459" y="563637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cxnSp>
        <p:nvCxnSpPr>
          <p:cNvPr id="168" name="Straight Connector 167"/>
          <p:cNvCxnSpPr/>
          <p:nvPr/>
        </p:nvCxnSpPr>
        <p:spPr>
          <a:xfrm flipV="1">
            <a:off x="366830" y="5828281"/>
            <a:ext cx="1405632" cy="35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3" name="Picture 17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212" y="4146229"/>
            <a:ext cx="672209" cy="503508"/>
          </a:xfrm>
          <a:prstGeom prst="rect">
            <a:avLst/>
          </a:prstGeom>
        </p:spPr>
      </p:pic>
      <p:cxnSp>
        <p:nvCxnSpPr>
          <p:cNvPr id="174" name="Straight Connector 173"/>
          <p:cNvCxnSpPr/>
          <p:nvPr/>
        </p:nvCxnSpPr>
        <p:spPr>
          <a:xfrm flipV="1">
            <a:off x="1059024" y="4103796"/>
            <a:ext cx="1139417" cy="792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8475" y="4100352"/>
            <a:ext cx="769197" cy="652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5" name="Picture 17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945" y="3969493"/>
            <a:ext cx="426317" cy="328064"/>
          </a:xfrm>
          <a:prstGeom prst="rect">
            <a:avLst/>
          </a:prstGeom>
        </p:spPr>
      </p:pic>
      <p:pic>
        <p:nvPicPr>
          <p:cNvPr id="181" name="Picture 18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590" y="4143206"/>
            <a:ext cx="397919" cy="531242"/>
          </a:xfrm>
          <a:prstGeom prst="rect">
            <a:avLst/>
          </a:prstGeom>
        </p:spPr>
      </p:pic>
      <p:sp>
        <p:nvSpPr>
          <p:cNvPr id="182" name="Rectangle 1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51915" y="4106921"/>
            <a:ext cx="489752" cy="6527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TextBox 182"/>
          <p:cNvSpPr txBox="1"/>
          <p:nvPr/>
        </p:nvSpPr>
        <p:spPr>
          <a:xfrm>
            <a:off x="9796447" y="6390986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Stalkgin</a:t>
            </a:r>
            <a:r>
              <a:rPr lang="en-US" sz="800" dirty="0" smtClean="0"/>
              <a:t> </a:t>
            </a:r>
            <a:r>
              <a:rPr lang="en-US" sz="800" dirty="0" err="1" smtClean="0"/>
              <a:t>apple.dr</a:t>
            </a:r>
            <a:r>
              <a:rPr lang="en-US" sz="800" dirty="0" smtClean="0"/>
              <a:t> </a:t>
            </a:r>
            <a:r>
              <a:rPr lang="en-US" sz="800" dirty="0" err="1" smtClean="0"/>
              <a:t>dre</a:t>
            </a:r>
            <a:r>
              <a:rPr lang="en-US" sz="800" dirty="0" smtClean="0"/>
              <a:t> sounds </a:t>
            </a:r>
            <a:r>
              <a:rPr lang="en-US" sz="800" dirty="0" err="1" smtClean="0"/>
              <a:t>ouside</a:t>
            </a:r>
            <a:r>
              <a:rPr lang="en-US" sz="800" dirty="0" smtClean="0"/>
              <a:t> 3:18PM</a:t>
            </a:r>
          </a:p>
          <a:p>
            <a:r>
              <a:rPr lang="en-US" sz="800" dirty="0" smtClean="0"/>
              <a:t>HOMCE[] Los Angeles 000.</a:t>
            </a:r>
            <a:r>
              <a:rPr lang="en-US" sz="800" strike="sngStrike" dirty="0" smtClean="0"/>
              <a:t>marx</a:t>
            </a:r>
          </a:p>
          <a:p>
            <a:r>
              <a:rPr lang="en-US" sz="800" strike="sngStrike" dirty="0" err="1" smtClean="0"/>
              <a:t>Picutres</a:t>
            </a:r>
            <a:r>
              <a:rPr lang="en-US" sz="800" strike="sngStrike" dirty="0" smtClean="0"/>
              <a:t> Self Made (</a:t>
            </a:r>
            <a:r>
              <a:rPr lang="en-US" sz="800" strike="sngStrike" dirty="0" err="1" smtClean="0"/>
              <a:t>Paitnign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84" name="Rectangle 183"/>
          <p:cNvSpPr/>
          <p:nvPr/>
        </p:nvSpPr>
        <p:spPr>
          <a:xfrm>
            <a:off x="10615960" y="5206155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85" name="Rectangle 184"/>
          <p:cNvSpPr/>
          <p:nvPr/>
        </p:nvSpPr>
        <p:spPr>
          <a:xfrm>
            <a:off x="10615959" y="3520101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ATOMPHYSICS</a:t>
            </a:r>
            <a:endParaRPr lang="en-US" dirty="0"/>
          </a:p>
        </p:txBody>
      </p:sp>
      <p:sp>
        <p:nvSpPr>
          <p:cNvPr id="186" name="TextBox 185"/>
          <p:cNvSpPr txBox="1"/>
          <p:nvPr/>
        </p:nvSpPr>
        <p:spPr>
          <a:xfrm>
            <a:off x="9661403" y="2542478"/>
            <a:ext cx="3749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) </a:t>
            </a:r>
            <a:r>
              <a:rPr lang="en-US" dirty="0" smtClean="0"/>
              <a:t>ATOMPHYCE.CAR</a:t>
            </a:r>
          </a:p>
          <a:p>
            <a:r>
              <a:rPr lang="en-US" strike="sngStrike" dirty="0" smtClean="0"/>
              <a:t>Angela(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zeche</a:t>
            </a:r>
            <a:r>
              <a:rPr lang="en-US" strike="sngStrike" dirty="0" smtClean="0"/>
              <a:t>) </a:t>
            </a:r>
            <a:r>
              <a:rPr lang="en-US" dirty="0" smtClean="0"/>
              <a:t>ATOMPHYSE.?</a:t>
            </a:r>
            <a:endParaRPr lang="en-US" dirty="0"/>
          </a:p>
        </p:txBody>
      </p:sp>
      <p:sp>
        <p:nvSpPr>
          <p:cNvPr id="187" name="TextBox 186"/>
          <p:cNvSpPr txBox="1"/>
          <p:nvPr/>
        </p:nvSpPr>
        <p:spPr>
          <a:xfrm>
            <a:off x="9719560" y="2299385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Russian</a:t>
            </a:r>
            <a:endParaRPr lang="en-US" strike="sngStrike" dirty="0"/>
          </a:p>
        </p:txBody>
      </p:sp>
      <p:sp>
        <p:nvSpPr>
          <p:cNvPr id="188" name="TextBox 187"/>
          <p:cNvSpPr txBox="1"/>
          <p:nvPr/>
        </p:nvSpPr>
        <p:spPr>
          <a:xfrm>
            <a:off x="4690506" y="4938627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Russian</a:t>
            </a:r>
            <a:endParaRPr lang="en-US" strike="sngStrike" dirty="0"/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49" y="6305621"/>
            <a:ext cx="966055" cy="402523"/>
          </a:xfrm>
          <a:prstGeom prst="rect">
            <a:avLst/>
          </a:prstGeom>
        </p:spPr>
      </p:pic>
      <p:cxnSp>
        <p:nvCxnSpPr>
          <p:cNvPr id="191" name="Straight Connector 190"/>
          <p:cNvCxnSpPr/>
          <p:nvPr/>
        </p:nvCxnSpPr>
        <p:spPr>
          <a:xfrm flipV="1">
            <a:off x="6244683" y="6294150"/>
            <a:ext cx="1392893" cy="51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TextBox 191"/>
          <p:cNvSpPr txBox="1"/>
          <p:nvPr/>
        </p:nvSpPr>
        <p:spPr>
          <a:xfrm>
            <a:off x="2442695" y="4982294"/>
            <a:ext cx="788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41.HOCJME:LUX:VIOE(1/4 </a:t>
            </a:r>
            <a:r>
              <a:rPr lang="en-US" sz="800" strike="sngStrike" dirty="0" err="1" smtClean="0"/>
              <a:t>cyrser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windo</a:t>
            </a:r>
            <a:r>
              <a:rPr lang="en-US" sz="800" strike="sngStrike" dirty="0" smtClean="0"/>
              <a:t> sho</a:t>
            </a:r>
            <a:r>
              <a:rPr lang="en-US" dirty="0" smtClean="0"/>
              <a:t>t).CPVA </a:t>
            </a:r>
            <a:r>
              <a:rPr lang="en-US" sz="800" strike="sngStrike" dirty="0" err="1" smtClean="0"/>
              <a:t>stalin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window</a:t>
            </a:r>
            <a:r>
              <a:rPr lang="en-US" dirty="0" err="1" smtClean="0"/>
              <a:t>:STEVE:MUNICE</a:t>
            </a:r>
            <a:r>
              <a:rPr lang="en-US" dirty="0" smtClean="0"/>
              <a:t>(</a:t>
            </a:r>
            <a:r>
              <a:rPr lang="en-US" sz="800" strike="sngStrike" dirty="0" smtClean="0"/>
              <a:t>INTEL black guy bald factory </a:t>
            </a:r>
            <a:r>
              <a:rPr lang="en-US" sz="800" strike="sngStrike" dirty="0" err="1" smtClean="0"/>
              <a:t>tourguid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93917" y="5266832"/>
            <a:ext cx="1916191" cy="13925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44012" y="5229267"/>
            <a:ext cx="3413003" cy="1430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92405" y="5183080"/>
            <a:ext cx="610643" cy="52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TextBox 195"/>
          <p:cNvSpPr txBox="1"/>
          <p:nvPr/>
        </p:nvSpPr>
        <p:spPr>
          <a:xfrm>
            <a:off x="1339408" y="4204486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Has to live in cold from war</a:t>
            </a:r>
          </a:p>
          <a:p>
            <a:r>
              <a:rPr lang="en-US" sz="800" strike="sngStrike" dirty="0" smtClean="0"/>
              <a:t> </a:t>
            </a:r>
            <a:r>
              <a:rPr lang="en-US" dirty="0" smtClean="0"/>
              <a:t>Los </a:t>
            </a:r>
            <a:r>
              <a:rPr lang="en-US" dirty="0" err="1" smtClean="0"/>
              <a:t>Angels.avg.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197" name="TextBox 196"/>
          <p:cNvSpPr txBox="1"/>
          <p:nvPr/>
        </p:nvSpPr>
        <p:spPr>
          <a:xfrm>
            <a:off x="1594970" y="4119076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FBI:WMD:KIT:MAX-PLANK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02008" y="4380427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/>
          <p:cNvSpPr txBox="1"/>
          <p:nvPr/>
        </p:nvSpPr>
        <p:spPr>
          <a:xfrm>
            <a:off x="3027891" y="6102137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pic>
        <p:nvPicPr>
          <p:cNvPr id="207" name="Picture 206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49" y="6268871"/>
            <a:ext cx="672209" cy="503508"/>
          </a:xfrm>
          <a:prstGeom prst="rect">
            <a:avLst/>
          </a:prstGeom>
        </p:spPr>
      </p:pic>
      <p:pic>
        <p:nvPicPr>
          <p:cNvPr id="208" name="Picture 20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2" y="6092135"/>
            <a:ext cx="426317" cy="328064"/>
          </a:xfrm>
          <a:prstGeom prst="rect">
            <a:avLst/>
          </a:prstGeom>
        </p:spPr>
      </p:pic>
      <p:pic>
        <p:nvPicPr>
          <p:cNvPr id="209" name="Picture 20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7" y="6265848"/>
            <a:ext cx="397919" cy="531242"/>
          </a:xfrm>
          <a:prstGeom prst="rect">
            <a:avLst/>
          </a:prstGeom>
        </p:spPr>
      </p:pic>
      <p:sp>
        <p:nvSpPr>
          <p:cNvPr id="210" name="TextBox 209"/>
          <p:cNvSpPr txBox="1"/>
          <p:nvPr/>
        </p:nvSpPr>
        <p:spPr>
          <a:xfrm>
            <a:off x="1133445" y="6327128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Has to live in cold from war</a:t>
            </a:r>
          </a:p>
          <a:p>
            <a:r>
              <a:rPr lang="en-US" sz="800" strike="sngStrike" dirty="0" smtClean="0"/>
              <a:t> </a:t>
            </a:r>
            <a:r>
              <a:rPr lang="en-US" dirty="0" smtClean="0"/>
              <a:t>Los </a:t>
            </a:r>
            <a:r>
              <a:rPr lang="en-US" dirty="0" err="1" smtClean="0"/>
              <a:t>Angels.avg.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211" name="TextBox 210"/>
          <p:cNvSpPr txBox="1"/>
          <p:nvPr/>
        </p:nvSpPr>
        <p:spPr>
          <a:xfrm>
            <a:off x="1389007" y="6241718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FBI:WMD:KIT:MAX-PLANK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6045" y="6503069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/>
          <p:nvPr/>
        </p:nvCxnSpPr>
        <p:spPr>
          <a:xfrm flipV="1">
            <a:off x="3869997" y="2069222"/>
            <a:ext cx="820509" cy="573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" name="Picture 21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704" y="2697365"/>
            <a:ext cx="643239" cy="360214"/>
          </a:xfrm>
          <a:prstGeom prst="rect">
            <a:avLst/>
          </a:prstGeom>
        </p:spPr>
      </p:pic>
      <p:sp>
        <p:nvSpPr>
          <p:cNvPr id="216" name="Rectangle 2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94970" y="2665933"/>
            <a:ext cx="707389" cy="4851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8" name="Straight Connector 217"/>
          <p:cNvCxnSpPr/>
          <p:nvPr/>
        </p:nvCxnSpPr>
        <p:spPr>
          <a:xfrm>
            <a:off x="1389007" y="2843561"/>
            <a:ext cx="1107784" cy="211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Rectangle 2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410" y="1436438"/>
            <a:ext cx="12155590" cy="542156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Rectangle 219"/>
          <p:cNvSpPr/>
          <p:nvPr/>
        </p:nvSpPr>
        <p:spPr>
          <a:xfrm>
            <a:off x="3233854" y="2843561"/>
            <a:ext cx="970156" cy="1709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Rectangle 220"/>
          <p:cNvSpPr/>
          <p:nvPr/>
        </p:nvSpPr>
        <p:spPr>
          <a:xfrm>
            <a:off x="6428883" y="2840556"/>
            <a:ext cx="970156" cy="17093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/>
          <p:cNvSpPr/>
          <p:nvPr/>
        </p:nvSpPr>
        <p:spPr>
          <a:xfrm>
            <a:off x="3938563" y="2836710"/>
            <a:ext cx="2760710" cy="1709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6820537" y="2882843"/>
            <a:ext cx="520571" cy="460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TextBox 223"/>
          <p:cNvSpPr txBox="1"/>
          <p:nvPr/>
        </p:nvSpPr>
        <p:spPr>
          <a:xfrm>
            <a:off x="3741797" y="4738622"/>
            <a:ext cx="66977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St. Francis(</a:t>
            </a:r>
            <a:r>
              <a:rPr lang="en-US" dirty="0" err="1" smtClean="0"/>
              <a:t>HOCE:SPY.Gov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r>
              <a:rPr lang="en-US" dirty="0" smtClean="0"/>
              <a:t>(</a:t>
            </a:r>
            <a:r>
              <a:rPr lang="en-US" dirty="0" err="1" smtClean="0"/>
              <a:t>johe</a:t>
            </a:r>
            <a:r>
              <a:rPr lang="en-US" dirty="0" smtClean="0"/>
              <a:t> </a:t>
            </a:r>
            <a:r>
              <a:rPr lang="en-US" dirty="0" err="1" smtClean="0"/>
              <a:t>termantor</a:t>
            </a:r>
            <a:r>
              <a:rPr lang="en-US" dirty="0" smtClean="0"/>
              <a:t>)dr.</a:t>
            </a:r>
          </a:p>
          <a:p>
            <a:r>
              <a:rPr lang="en-US" strike="sngStrike" dirty="0" smtClean="0"/>
              <a:t>Ricard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jump over wall CODENAME7th: wall hoppers –St. Francis</a:t>
            </a:r>
          </a:p>
          <a:p>
            <a:r>
              <a:rPr lang="en-US" dirty="0" smtClean="0"/>
              <a:t>CODENAME </a:t>
            </a:r>
            <a:r>
              <a:rPr lang="en-US" strike="sngStrike" dirty="0" err="1" smtClean="0"/>
              <a:t>Rickfick</a:t>
            </a:r>
            <a:endParaRPr lang="en-US" strike="sngStrike" dirty="0"/>
          </a:p>
        </p:txBody>
      </p:sp>
      <p:sp>
        <p:nvSpPr>
          <p:cNvPr id="225" name="TextBox 224"/>
          <p:cNvSpPr txBox="1"/>
          <p:nvPr/>
        </p:nvSpPr>
        <p:spPr>
          <a:xfrm>
            <a:off x="4063428" y="5469431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didn’t like either</a:t>
            </a:r>
            <a:endParaRPr lang="en-US" sz="800" strike="sngStrike" dirty="0"/>
          </a:p>
        </p:txBody>
      </p:sp>
      <p:pic>
        <p:nvPicPr>
          <p:cNvPr id="226" name="Picture 2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388" y="4907341"/>
            <a:ext cx="603683" cy="516308"/>
          </a:xfrm>
          <a:prstGeom prst="rect">
            <a:avLst/>
          </a:prstGeom>
        </p:spPr>
      </p:pic>
      <p:cxnSp>
        <p:nvCxnSpPr>
          <p:cNvPr id="228" name="Straight Connector 227"/>
          <p:cNvCxnSpPr/>
          <p:nvPr/>
        </p:nvCxnSpPr>
        <p:spPr>
          <a:xfrm flipV="1">
            <a:off x="2901915" y="4829102"/>
            <a:ext cx="943291" cy="59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Rectangle 2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64915" y="4616380"/>
            <a:ext cx="7159425" cy="10929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900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00" y="3347414"/>
            <a:ext cx="371429" cy="619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79" y="2671833"/>
            <a:ext cx="522825" cy="7006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100" y="4047082"/>
            <a:ext cx="444622" cy="59496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41529" y="2647347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926806" y="3464038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43259" y="4117621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jues</a:t>
            </a:r>
            <a:r>
              <a:rPr lang="en-US" dirty="0" smtClean="0"/>
              <a:t> live up there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00652" y="2487067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41.§Stalking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44" y="2507803"/>
            <a:ext cx="772971" cy="514377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729468" y="1946554"/>
            <a:ext cx="1250066" cy="1186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7820" y="1388569"/>
            <a:ext cx="255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2009-2010</a:t>
            </a:r>
          </a:p>
          <a:p>
            <a:r>
              <a:rPr lang="en-US" dirty="0" smtClean="0"/>
              <a:t>WWI.WW2 </a:t>
            </a:r>
            <a:r>
              <a:rPr lang="en-US" sz="800" strike="sngStrike" dirty="0" smtClean="0"/>
              <a:t>agreements, then </a:t>
            </a:r>
            <a:r>
              <a:rPr lang="en-US" sz="800" strike="sngStrike" dirty="0" err="1" smtClean="0"/>
              <a:t>fatory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storry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301206" y="1422740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v2:FBI:KIDNAPPING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534" y="1454944"/>
            <a:ext cx="371429" cy="619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836" y="1395566"/>
            <a:ext cx="522825" cy="7006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906" y="1466987"/>
            <a:ext cx="444622" cy="59496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7222603" y="1466987"/>
            <a:ext cx="1817225" cy="567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63139" y="1451476"/>
            <a:ext cx="1700553" cy="678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57744" y="2589431"/>
            <a:ext cx="3386310" cy="20526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831722" y="2647347"/>
            <a:ext cx="2068946" cy="1716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980433" y="2437732"/>
            <a:ext cx="719682" cy="5789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230" y="3730007"/>
            <a:ext cx="611212" cy="8191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98" y="2158080"/>
            <a:ext cx="1064080" cy="59588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413" y="3848467"/>
            <a:ext cx="876300" cy="87630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893557" y="3600450"/>
            <a:ext cx="876300" cy="92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161" y="3814420"/>
            <a:ext cx="430975" cy="66432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031045" y="3789104"/>
            <a:ext cx="944668" cy="999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773138" y="3732441"/>
            <a:ext cx="1010291" cy="67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422" y="5326368"/>
            <a:ext cx="960116" cy="135635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31856" y="2101661"/>
            <a:ext cx="1273952" cy="6720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883" y="3666384"/>
            <a:ext cx="960116" cy="135635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394" y="5679890"/>
            <a:ext cx="823319" cy="46105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596" y="5337553"/>
            <a:ext cx="462304" cy="57730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52394" y="5326368"/>
            <a:ext cx="944668" cy="9998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470" y="3828911"/>
            <a:ext cx="768547" cy="51143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42047" y="3754680"/>
            <a:ext cx="1012612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75712" y="3707908"/>
            <a:ext cx="1530095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72897" y="5323638"/>
            <a:ext cx="1596960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886" y="3963904"/>
            <a:ext cx="1424201" cy="703199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754" y="4607415"/>
            <a:ext cx="409678" cy="254432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03" y="4583592"/>
            <a:ext cx="531566" cy="29767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810754" y="4411107"/>
            <a:ext cx="1122745" cy="470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endCxn id="47" idx="0"/>
          </p:cNvCxnSpPr>
          <p:nvPr/>
        </p:nvCxnSpPr>
        <p:spPr>
          <a:xfrm>
            <a:off x="9826906" y="3848467"/>
            <a:ext cx="1188687" cy="758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72388" y="3896325"/>
            <a:ext cx="1961111" cy="11264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10127848" y="3666384"/>
            <a:ext cx="1805651" cy="1519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265015" y="4432118"/>
            <a:ext cx="2562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Supply chain </a:t>
            </a:r>
            <a:r>
              <a:rPr lang="en-US" strike="sngStrike" dirty="0" err="1" smtClean="0"/>
              <a:t>mangmenet</a:t>
            </a:r>
            <a:endParaRPr lang="en-US" strike="sngStrike" dirty="0"/>
          </a:p>
        </p:txBody>
      </p:sp>
      <p:sp>
        <p:nvSpPr>
          <p:cNvPr id="57" name="Can 56"/>
          <p:cNvSpPr/>
          <p:nvPr/>
        </p:nvSpPr>
        <p:spPr>
          <a:xfrm rot="5400000">
            <a:off x="7912336" y="2073069"/>
            <a:ext cx="340851" cy="26549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an 57"/>
          <p:cNvSpPr/>
          <p:nvPr/>
        </p:nvSpPr>
        <p:spPr>
          <a:xfrm rot="5400000">
            <a:off x="8059322" y="3787295"/>
            <a:ext cx="340851" cy="265491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0186243" y="3118635"/>
            <a:ext cx="2424062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Prostetoin</a:t>
            </a:r>
            <a:r>
              <a:rPr lang="en-US" dirty="0" smtClean="0"/>
              <a:t> Law</a:t>
            </a:r>
          </a:p>
          <a:p>
            <a:r>
              <a:rPr lang="en-US" strike="sngStrike" dirty="0" smtClean="0"/>
              <a:t>Joeys  -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Fiahn</a:t>
            </a:r>
            <a:endParaRPr lang="en-US" strike="sngStrike" dirty="0" smtClean="0"/>
          </a:p>
          <a:p>
            <a:r>
              <a:rPr lang="en-US" dirty="0" err="1" smtClean="0"/>
              <a:t>Chaneldler</a:t>
            </a:r>
            <a:r>
              <a:rPr lang="en-US" dirty="0" smtClean="0"/>
              <a:t> </a:t>
            </a:r>
            <a:r>
              <a:rPr lang="en-US" sz="800" strike="sngStrike" dirty="0" smtClean="0"/>
              <a:t>– </a:t>
            </a:r>
            <a:r>
              <a:rPr lang="en-US" sz="800" strike="sngStrike" dirty="0" err="1" smtClean="0"/>
              <a:t>Facotr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supl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chaie</a:t>
            </a:r>
            <a:r>
              <a:rPr lang="en-US" sz="800" strike="sngStrike" dirty="0" smtClean="0"/>
              <a:t> software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father gay</a:t>
            </a:r>
            <a:endParaRPr lang="en-US" sz="800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9557203" y="5420260"/>
            <a:ext cx="35945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Kim/</a:t>
            </a:r>
            <a:r>
              <a:rPr lang="en-US" strike="sngStrike" dirty="0" err="1" smtClean="0"/>
              <a:t>phil</a:t>
            </a:r>
            <a:r>
              <a:rPr lang="en-US" dirty="0" smtClean="0"/>
              <a:t>: </a:t>
            </a:r>
            <a:r>
              <a:rPr lang="en-US" strike="sngStrike" dirty="0" smtClean="0"/>
              <a:t>father gay massage, </a:t>
            </a:r>
          </a:p>
          <a:p>
            <a:r>
              <a:rPr lang="en-US" b="1" dirty="0" smtClean="0"/>
              <a:t>POLE: </a:t>
            </a:r>
            <a:r>
              <a:rPr lang="en-US" dirty="0" err="1" smtClean="0"/>
              <a:t>angel.elke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goes to lunch at strip club $5 </a:t>
            </a:r>
            <a:r>
              <a:rPr lang="en-US" sz="800" strike="sngStrike" dirty="0" err="1" smtClean="0"/>
              <a:t>speical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9948737" y="2260971"/>
            <a:ext cx="1678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: Story writer(</a:t>
            </a:r>
            <a:r>
              <a:rPr lang="en-US" sz="800" strike="sngStrike" dirty="0" err="1" smtClean="0"/>
              <a:t>guenter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krass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6150" y="2188171"/>
            <a:ext cx="240756" cy="40126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897" y="3125012"/>
            <a:ext cx="829254" cy="49755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7273100" y="3016679"/>
            <a:ext cx="698277" cy="726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64313" y="3088068"/>
            <a:ext cx="834284" cy="5912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7441714" y="3005656"/>
            <a:ext cx="411302" cy="21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0996502" y="5609131"/>
            <a:ext cx="7232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Appe.glasses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8710502" y="5486400"/>
            <a:ext cx="4484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appel.tango.yang.gay</a:t>
            </a:r>
            <a:r>
              <a:rPr lang="en-US" dirty="0" smtClean="0"/>
              <a:t> ONSITE OFFISE </a:t>
            </a:r>
            <a:r>
              <a:rPr lang="en-US" sz="800" strike="sngStrike" dirty="0" err="1" smtClean="0"/>
              <a:t>massage.male.gay.women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2495959" y="5557546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4Ft,200lbs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8951058" y="5700368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0267289" y="5818393"/>
            <a:ext cx="953143" cy="31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230831" y="5953359"/>
            <a:ext cx="198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strike="sngStrike" dirty="0" smtClean="0"/>
              <a:t>“Valley View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9410217" y="6322691"/>
            <a:ext cx="3108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1990 CHECKPOINT CHARLIE</a:t>
            </a:r>
          </a:p>
          <a:p>
            <a:r>
              <a:rPr lang="en-US" sz="800" strike="sngStrike" dirty="0" err="1" smtClean="0"/>
              <a:t>runer,clafior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drem</a:t>
            </a:r>
            <a:r>
              <a:rPr lang="en-US" sz="800" strike="sngStrike" dirty="0" smtClean="0"/>
              <a:t> boys)</a:t>
            </a:r>
            <a:endParaRPr lang="en-US" sz="800" strike="sngStrike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23658" y="5369040"/>
            <a:ext cx="3368341" cy="14460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9073286" y="569726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</a:t>
            </a:r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485297" y="3137329"/>
            <a:ext cx="2735567" cy="1885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9485297" y="2986926"/>
            <a:ext cx="2706702" cy="13808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CERTIFEID:PMP</a:t>
            </a:r>
            <a:endParaRPr lang="en-US" sz="800" dirty="0"/>
          </a:p>
        </p:txBody>
      </p:sp>
      <p:sp>
        <p:nvSpPr>
          <p:cNvPr id="82" name="Rectangle 81"/>
          <p:cNvSpPr/>
          <p:nvPr/>
        </p:nvSpPr>
        <p:spPr>
          <a:xfrm>
            <a:off x="8823299" y="5345872"/>
            <a:ext cx="3346308" cy="16718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CERTIFEID:PMP</a:t>
            </a:r>
            <a:endParaRPr lang="en-US" sz="8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764" y="2850142"/>
            <a:ext cx="460284" cy="460284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269" y="5144083"/>
            <a:ext cx="460284" cy="460284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0172684" y="2800541"/>
            <a:ext cx="18069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G.VIRINGA.MARY.LARY.PRICES.BILL[].♥</a:t>
            </a:r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9547345" y="5104204"/>
            <a:ext cx="18069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G.VIRINGA.MARY.LARY.PRICES.BILL[].♥</a:t>
            </a:r>
            <a:endParaRPr lang="en-US" sz="800" dirty="0"/>
          </a:p>
        </p:txBody>
      </p:sp>
      <p:cxnSp>
        <p:nvCxnSpPr>
          <p:cNvPr id="88" name="Straight Connector 87"/>
          <p:cNvCxnSpPr/>
          <p:nvPr/>
        </p:nvCxnSpPr>
        <p:spPr>
          <a:xfrm flipH="1" flipV="1">
            <a:off x="6354501" y="3963904"/>
            <a:ext cx="547791" cy="98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402731" y="5211926"/>
            <a:ext cx="272956" cy="716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5823835" y="2260971"/>
            <a:ext cx="876280" cy="755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103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1516567" y="1681491"/>
            <a:ext cx="9900424" cy="1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516" y="1893448"/>
            <a:ext cx="3267075" cy="140017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052119" y="2129883"/>
            <a:ext cx="2043882" cy="8920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63" y="1910265"/>
            <a:ext cx="1373799" cy="139228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433293" y="1593261"/>
            <a:ext cx="2679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berlin wall </a:t>
            </a:r>
            <a:r>
              <a:rPr lang="en-US" strike="sngStrike" dirty="0" err="1"/>
              <a:t>pankau</a:t>
            </a:r>
            <a:r>
              <a:rPr lang="en-US" strike="sngStrike" dirty="0"/>
              <a:t> shooter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5702166" y="1893448"/>
            <a:ext cx="2047933" cy="1409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944116" y="2027200"/>
            <a:ext cx="1717288" cy="1126273"/>
          </a:xfrm>
          <a:prstGeom prst="ellipse">
            <a:avLst/>
          </a:prstGeom>
          <a:solidFill>
            <a:schemeClr val="bg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13" idx="0"/>
            <a:endCxn id="13" idx="4"/>
          </p:cNvCxnSpPr>
          <p:nvPr/>
        </p:nvCxnSpPr>
        <p:spPr>
          <a:xfrm>
            <a:off x="8802760" y="2027200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1674" y="1982387"/>
            <a:ext cx="1914774" cy="12716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7881674" y="1982387"/>
            <a:ext cx="2158871" cy="1271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779" y="1893344"/>
            <a:ext cx="284027" cy="37919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2366" y="2375697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10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40460" y="229100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66831" y="2482915"/>
            <a:ext cx="1405632" cy="35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796448" y="3045620"/>
            <a:ext cx="2064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Stalkgin</a:t>
            </a:r>
            <a:r>
              <a:rPr lang="en-US" sz="800" dirty="0" smtClean="0"/>
              <a:t> </a:t>
            </a:r>
            <a:r>
              <a:rPr lang="en-US" sz="800" dirty="0" err="1" smtClean="0"/>
              <a:t>apple.dr</a:t>
            </a:r>
            <a:r>
              <a:rPr lang="en-US" sz="800" dirty="0" smtClean="0"/>
              <a:t> </a:t>
            </a:r>
            <a:r>
              <a:rPr lang="en-US" sz="800" dirty="0" err="1" smtClean="0"/>
              <a:t>dre</a:t>
            </a:r>
            <a:r>
              <a:rPr lang="en-US" sz="800" dirty="0" smtClean="0"/>
              <a:t> sounds </a:t>
            </a:r>
            <a:r>
              <a:rPr lang="en-US" sz="800" dirty="0" err="1" smtClean="0"/>
              <a:t>ouside</a:t>
            </a:r>
            <a:r>
              <a:rPr lang="en-US" sz="800" dirty="0" smtClean="0"/>
              <a:t> 3:18PM</a:t>
            </a:r>
          </a:p>
          <a:p>
            <a:r>
              <a:rPr lang="en-US" sz="800" dirty="0" smtClean="0"/>
              <a:t>HOMCE[] Los Angeles 000.</a:t>
            </a:r>
            <a:r>
              <a:rPr lang="en-US" sz="800" strike="sngStrike" dirty="0" smtClean="0"/>
              <a:t>marx</a:t>
            </a:r>
          </a:p>
          <a:p>
            <a:r>
              <a:rPr lang="en-US" sz="800" strike="sngStrike" dirty="0" err="1" smtClean="0"/>
              <a:t>Picutres</a:t>
            </a:r>
            <a:r>
              <a:rPr lang="en-US" sz="800" strike="sngStrike" dirty="0" smtClean="0"/>
              <a:t> Self Made (</a:t>
            </a:r>
            <a:r>
              <a:rPr lang="en-US" sz="800" strike="sngStrike" dirty="0" err="1" smtClean="0"/>
              <a:t>Paitnign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10615961" y="1860789"/>
            <a:ext cx="1576039" cy="5477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690507" y="1593261"/>
            <a:ext cx="896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Russian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8250" y="2960255"/>
            <a:ext cx="966055" cy="40252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244684" y="2948784"/>
            <a:ext cx="1392893" cy="517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42696" y="1636928"/>
            <a:ext cx="7881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41.HOCJME:LUX:VIOE(1/4 </a:t>
            </a:r>
            <a:r>
              <a:rPr lang="en-US" sz="800" strike="sngStrike" dirty="0" err="1" smtClean="0"/>
              <a:t>cyrser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windo</a:t>
            </a:r>
            <a:r>
              <a:rPr lang="en-US" sz="800" strike="sngStrike" dirty="0" smtClean="0"/>
              <a:t> sho</a:t>
            </a:r>
            <a:r>
              <a:rPr lang="en-US" dirty="0" smtClean="0"/>
              <a:t>t).CPVA </a:t>
            </a:r>
            <a:r>
              <a:rPr lang="en-US" sz="800" strike="sngStrike" dirty="0" err="1" smtClean="0"/>
              <a:t>stalin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window</a:t>
            </a:r>
            <a:r>
              <a:rPr lang="en-US" dirty="0" err="1" smtClean="0"/>
              <a:t>:STEVE:MUNICE</a:t>
            </a:r>
            <a:r>
              <a:rPr lang="en-US" dirty="0" smtClean="0"/>
              <a:t>(</a:t>
            </a:r>
            <a:r>
              <a:rPr lang="en-US" sz="800" strike="sngStrike" dirty="0" smtClean="0"/>
              <a:t>INTEL black guy bald factory </a:t>
            </a:r>
            <a:r>
              <a:rPr lang="en-US" sz="800" strike="sngStrike" dirty="0" err="1" smtClean="0"/>
              <a:t>tourguid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93918" y="1921466"/>
            <a:ext cx="1916191" cy="13925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244013" y="1883901"/>
            <a:ext cx="3413003" cy="14301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92406" y="1837714"/>
            <a:ext cx="610643" cy="5262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27892" y="2756771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250" y="2923505"/>
            <a:ext cx="672209" cy="50350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83" y="2746769"/>
            <a:ext cx="426317" cy="32806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628" y="2920482"/>
            <a:ext cx="397919" cy="531242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133446" y="2981762"/>
            <a:ext cx="18332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Has to live in cold from war</a:t>
            </a:r>
          </a:p>
          <a:p>
            <a:r>
              <a:rPr lang="en-US" sz="800" strike="sngStrike" dirty="0" smtClean="0"/>
              <a:t> </a:t>
            </a:r>
            <a:r>
              <a:rPr lang="en-US" dirty="0" smtClean="0"/>
              <a:t>Los </a:t>
            </a:r>
            <a:r>
              <a:rPr lang="en-US" dirty="0" err="1" smtClean="0"/>
              <a:t>Angels.avg.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1389008" y="2896352"/>
            <a:ext cx="1271502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FBI:WMD:KIT:MAX-PLANK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6046" y="3157703"/>
            <a:ext cx="1493928" cy="309564"/>
          </a:xfrm>
          <a:prstGeom prst="rect">
            <a:avLst/>
          </a:prstGeom>
          <a:solidFill>
            <a:srgbClr val="FFFF00">
              <a:alpha val="89804"/>
            </a:srgbClr>
          </a:solidFill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480" y="4267173"/>
            <a:ext cx="1009719" cy="100971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4548" y="5617596"/>
            <a:ext cx="926531" cy="57071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601460" y="4384079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93873" y="4384080"/>
            <a:ext cx="1059305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121568" y="3849943"/>
            <a:ext cx="2514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What is wrong with you?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04254" y="5593929"/>
            <a:ext cx="592278" cy="68544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325421" y="4402780"/>
            <a:ext cx="1134019" cy="90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46" y="4618421"/>
            <a:ext cx="979949" cy="65211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893873" y="4402780"/>
            <a:ext cx="1000487" cy="8865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711404" y="4402780"/>
            <a:ext cx="1050815" cy="867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60702" y="4377720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1203853" y="4377720"/>
            <a:ext cx="1121568" cy="240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?HOMCIDE:MATHEW</a:t>
            </a:r>
            <a:endParaRPr lang="en-US" sz="800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76948" y="5769996"/>
            <a:ext cx="926531" cy="570715"/>
          </a:xfrm>
          <a:prstGeom prst="rect">
            <a:avLst/>
          </a:prstGeom>
        </p:spPr>
      </p:pic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543968" y="5608948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836381" y="5608949"/>
            <a:ext cx="1059305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56654" y="5746329"/>
            <a:ext cx="592278" cy="685445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2267929" y="5627649"/>
            <a:ext cx="1134019" cy="90885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554" y="5843290"/>
            <a:ext cx="979949" cy="65211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4836381" y="5627649"/>
            <a:ext cx="1000487" cy="8865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653912" y="5627649"/>
            <a:ext cx="1050815" cy="8677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03210" y="5602589"/>
            <a:ext cx="1190960" cy="8928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1146361" y="5602589"/>
            <a:ext cx="1121568" cy="240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?HOMCIDE:MATHEW</a:t>
            </a:r>
            <a:endParaRPr lang="en-US" sz="800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652366" y="5429292"/>
            <a:ext cx="107646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553" y="4504799"/>
            <a:ext cx="1050556" cy="699097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320" y="4481926"/>
            <a:ext cx="516233" cy="752146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3934" y="4384079"/>
            <a:ext cx="1606779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6054631" y="4460567"/>
            <a:ext cx="1620877" cy="78906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3933" y="5538016"/>
            <a:ext cx="1606779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80" y="4419573"/>
            <a:ext cx="1009719" cy="1009719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772848" y="4403702"/>
            <a:ext cx="931880" cy="9275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/>
          <p:nvPr/>
        </p:nvCxnSpPr>
        <p:spPr>
          <a:xfrm>
            <a:off x="947854" y="3691054"/>
            <a:ext cx="10582507" cy="44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40460" y="441957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115752" y="5809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303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435" y="3112605"/>
            <a:ext cx="1326736" cy="103831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520435" y="2798956"/>
            <a:ext cx="1215224" cy="1583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772712" y="1827941"/>
            <a:ext cx="0" cy="1126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20898" y="4067852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Apple.touch.?.</a:t>
            </a:r>
            <a:r>
              <a:rPr lang="en-US" sz="800" strike="sngStrike" dirty="0" err="1" smtClean="0"/>
              <a:t>zellinger.VP</a:t>
            </a:r>
            <a:endParaRPr lang="en-US" sz="800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4293219" y="4255390"/>
            <a:ext cx="7200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4293219" y="3119457"/>
            <a:ext cx="970156" cy="116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488248" y="3116451"/>
            <a:ext cx="970156" cy="116684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013288" y="3100084"/>
            <a:ext cx="2760710" cy="11427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09735" y="3451784"/>
            <a:ext cx="590545" cy="214436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10</a:t>
            </a:r>
            <a:endParaRPr lang="en-US" sz="800" dirty="0"/>
          </a:p>
        </p:txBody>
      </p:sp>
      <p:sp>
        <p:nvSpPr>
          <p:cNvPr id="25" name="Rectangle 24"/>
          <p:cNvSpPr/>
          <p:nvPr/>
        </p:nvSpPr>
        <p:spPr>
          <a:xfrm>
            <a:off x="397829" y="33670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352" y="3822856"/>
            <a:ext cx="426317" cy="32806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050572" y="2375210"/>
            <a:ext cx="571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HOCEM:2Y </a:t>
            </a:r>
            <a:r>
              <a:rPr lang="en-US" dirty="0" err="1" smtClean="0"/>
              <a:t>nonPoocieCFG</a:t>
            </a:r>
            <a:r>
              <a:rPr lang="en-US" dirty="0" smtClean="0"/>
              <a:t>( 1991 – 1993) v1:FBI:KIDNPPING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56996" y="2750125"/>
            <a:ext cx="363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Sivler</a:t>
            </a:r>
            <a:r>
              <a:rPr lang="en-US" strike="sngStrike" dirty="0" smtClean="0"/>
              <a:t> Lining ( 2year patens not seen)</a:t>
            </a:r>
            <a:endParaRPr lang="en-US" strike="sngStrike" dirty="0"/>
          </a:p>
        </p:txBody>
      </p:sp>
      <p:sp>
        <p:nvSpPr>
          <p:cNvPr id="29" name="Oval 28"/>
          <p:cNvSpPr/>
          <p:nvPr/>
        </p:nvSpPr>
        <p:spPr>
          <a:xfrm>
            <a:off x="7887092" y="3218175"/>
            <a:ext cx="520571" cy="4606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92331" y="3082614"/>
            <a:ext cx="1511289" cy="12006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331" y="4844606"/>
            <a:ext cx="2705100" cy="1524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548086" y="4451282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home alone mother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952" y="4844606"/>
            <a:ext cx="2241020" cy="149129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671022" y="5611583"/>
            <a:ext cx="2386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</a:t>
            </a:r>
            <a:r>
              <a:rPr lang="en-US" dirty="0" err="1" smtClean="0"/>
              <a:t>SQ.“Kevin</a:t>
            </a:r>
            <a:r>
              <a:rPr lang="en-US" dirty="0" smtClean="0"/>
              <a:t>”</a:t>
            </a:r>
          </a:p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heidlerberg</a:t>
            </a:r>
            <a:r>
              <a:rPr lang="en-US" strike="sngStrike" dirty="0" smtClean="0"/>
              <a:t>).</a:t>
            </a:r>
            <a:r>
              <a:rPr lang="en-US" dirty="0" smtClean="0"/>
              <a:t>IPX</a:t>
            </a:r>
          </a:p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Panaku</a:t>
            </a:r>
            <a:r>
              <a:rPr lang="en-US" dirty="0" smtClean="0"/>
              <a:t>  US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054791" y="4660389"/>
            <a:ext cx="2364058" cy="68022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MILITARY:HEIDEBERG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353952" y="4635948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707460" y="4889467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33592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25330" y="4785849"/>
            <a:ext cx="2863839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804" y="4889467"/>
            <a:ext cx="1032136" cy="155102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615791" y="4242624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HOMCE:LUX:LV:AIRPORT, $25,000</a:t>
            </a:r>
            <a:endParaRPr lang="en-US" b="1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88608" y="4830710"/>
            <a:ext cx="1124656" cy="17487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595368" y="4611956"/>
            <a:ext cx="1738224" cy="1898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0448693" y="2559876"/>
            <a:ext cx="1743307" cy="80721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PETETR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0024946" y="3448480"/>
            <a:ext cx="1881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Moodys</a:t>
            </a:r>
            <a:endParaRPr lang="en-US" strike="sngStrike" dirty="0" smtClean="0"/>
          </a:p>
          <a:p>
            <a:r>
              <a:rPr lang="en-US" dirty="0" smtClean="0"/>
              <a:t>§Stalking Stanford</a:t>
            </a:r>
          </a:p>
          <a:p>
            <a:r>
              <a:rPr lang="en-US" strike="sngStrike" dirty="0" smtClean="0"/>
              <a:t>Silver lining</a:t>
            </a:r>
          </a:p>
          <a:p>
            <a:r>
              <a:rPr lang="en-US" dirty="0" err="1" smtClean="0"/>
              <a:t>nonPliceCTX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5013288" y="2934791"/>
            <a:ext cx="6405561" cy="1348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288966" y="1471961"/>
            <a:ext cx="2903034" cy="9032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CAR</a:t>
            </a:r>
            <a:endParaRPr lang="en-US" sz="40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707460" y="5000501"/>
            <a:ext cx="3202686" cy="1210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412667" y="5290900"/>
            <a:ext cx="2409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(10Y </a:t>
            </a:r>
            <a:r>
              <a:rPr lang="en-US" sz="800" strike="sngStrike" dirty="0" err="1" smtClean="0"/>
              <a:t>ibm.haddop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772712" y="4830710"/>
            <a:ext cx="2452618" cy="13805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111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22779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34693" y="3432223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356789" y="3593470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356789" y="3884871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640585" y="3602146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640585" y="3893547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08256" y="3674435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55184" y="3736178"/>
            <a:ext cx="283796" cy="2973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779399" y="3899532"/>
            <a:ext cx="96449" cy="29140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6833" y="3755854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Mother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221103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243664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73109" y="2133145"/>
            <a:ext cx="764986" cy="9193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438810" y="216117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2438810" y="2572903"/>
            <a:ext cx="374694" cy="411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439330" y="2181084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445684" y="2572903"/>
            <a:ext cx="374694" cy="4117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3273109" y="2572903"/>
            <a:ext cx="764986" cy="4795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119987" y="1743902"/>
            <a:ext cx="1318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VIRGINA.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626157" y="1706880"/>
            <a:ext cx="1529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KOCEMAN.</a:t>
            </a:r>
            <a:r>
              <a:rPr lang="en-US" sz="800" strike="sngStrike" dirty="0" err="1" smtClean="0"/>
              <a:t>cypress</a:t>
            </a:r>
            <a:endParaRPr lang="en-US" sz="8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531152" y="2592814"/>
            <a:ext cx="78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Father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68" y="2228034"/>
            <a:ext cx="818197" cy="54944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370956" y="1928568"/>
            <a:ext cx="1003610" cy="1227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661" y="2228034"/>
            <a:ext cx="806289" cy="82444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8285565" y="2076212"/>
            <a:ext cx="1204123" cy="123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7248293" y="3311912"/>
            <a:ext cx="1325368" cy="8790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259444" y="3593470"/>
            <a:ext cx="1314217" cy="5974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7270595" y="3602147"/>
            <a:ext cx="1314217" cy="936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sosceles Triangle 37"/>
          <p:cNvSpPr/>
          <p:nvPr/>
        </p:nvSpPr>
        <p:spPr>
          <a:xfrm rot="5722106">
            <a:off x="7370212" y="3824336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sosceles Triangle 38"/>
          <p:cNvSpPr/>
          <p:nvPr/>
        </p:nvSpPr>
        <p:spPr>
          <a:xfrm rot="5722106">
            <a:off x="7793887" y="3786639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/>
          <p:nvPr/>
        </p:nvSpPr>
        <p:spPr>
          <a:xfrm rot="5722106">
            <a:off x="8141876" y="3865943"/>
            <a:ext cx="356839" cy="323386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191130" y="2486119"/>
            <a:ext cx="113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Email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5631366" y="3311912"/>
            <a:ext cx="283447" cy="290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57861" y="3898767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Phone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4158721" y="3593470"/>
            <a:ext cx="697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Email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4415883" y="2694062"/>
            <a:ext cx="626167" cy="26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 flipV="1">
            <a:off x="4426428" y="2874057"/>
            <a:ext cx="2679651" cy="1066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V="1">
            <a:off x="6221536" y="2866295"/>
            <a:ext cx="2242387" cy="338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6877550" y="2498076"/>
            <a:ext cx="455041" cy="19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7910977" y="1715025"/>
            <a:ext cx="463589" cy="36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8573661" y="1618260"/>
            <a:ext cx="313965" cy="52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972306" y="161826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cypres</a:t>
            </a:r>
            <a:endParaRPr lang="en-US" strike="sngStrike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7726309" y="2139115"/>
            <a:ext cx="913134" cy="164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3813717" y="2113234"/>
            <a:ext cx="35110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4289259" y="1987592"/>
            <a:ext cx="2122692" cy="771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287566" y="2220572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358293" y="1912173"/>
            <a:ext cx="900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3" name="TextBox 72"/>
          <p:cNvSpPr txBox="1"/>
          <p:nvPr/>
        </p:nvSpPr>
        <p:spPr>
          <a:xfrm>
            <a:off x="1342697" y="1907256"/>
            <a:ext cx="97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4" name="Rectangle 73"/>
          <p:cNvSpPr/>
          <p:nvPr/>
        </p:nvSpPr>
        <p:spPr>
          <a:xfrm>
            <a:off x="9779620" y="2228034"/>
            <a:ext cx="1191100" cy="10838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147" y="2313687"/>
            <a:ext cx="876300" cy="876300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9489688" y="1995306"/>
            <a:ext cx="1717288" cy="1598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9566477" y="2075683"/>
            <a:ext cx="920640" cy="81491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9679259" y="1987592"/>
            <a:ext cx="1163188" cy="1324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34415" y="2073697"/>
            <a:ext cx="7159425" cy="12564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6579220" y="4096240"/>
            <a:ext cx="4001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(depress)email </a:t>
            </a:r>
          </a:p>
          <a:p>
            <a:r>
              <a:rPr lang="en-US" strike="sngStrike" dirty="0" err="1" smtClean="0"/>
              <a:t>apple.visa.mccarhty.cvs.mcathey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6687083" y="4304023"/>
            <a:ext cx="29258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Send updates and manage for </a:t>
            </a:r>
            <a:r>
              <a:rPr lang="en-US" sz="800" strike="sngStrike" dirty="0" err="1" smtClean="0"/>
              <a:t>famley</a:t>
            </a:r>
            <a:r>
              <a:rPr lang="en-US" sz="800" strike="sngStrike" dirty="0" smtClean="0"/>
              <a:t> all </a:t>
            </a:r>
            <a:r>
              <a:rPr lang="en-US" sz="800" strike="sngStrike" dirty="0" err="1" smtClean="0"/>
              <a:t>entpers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coorespondence</a:t>
            </a:r>
            <a:endParaRPr lang="en-US" sz="800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79220" y="4178794"/>
            <a:ext cx="3681633" cy="4416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79220" y="4129307"/>
            <a:ext cx="3863680" cy="7027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68799" y="3300680"/>
            <a:ext cx="3863680" cy="15314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7067606" y="2554491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322" y="2194116"/>
            <a:ext cx="1641046" cy="918986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1351" y="2834022"/>
            <a:ext cx="617301" cy="346845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 flipH="1">
            <a:off x="7918774" y="2753205"/>
            <a:ext cx="212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dpress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4966291" y="2932360"/>
            <a:ext cx="6802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 smtClean="0"/>
              <a:t>G.PENGATON.Thankgiving.LARRY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ciggerstes</a:t>
            </a:r>
            <a:r>
              <a:rPr lang="en-US" sz="800" strike="sngStrike" dirty="0" smtClean="0"/>
              <a:t> </a:t>
            </a:r>
            <a:endParaRPr lang="en-US" sz="800" strike="sngStrike" dirty="0"/>
          </a:p>
        </p:txBody>
      </p:sp>
      <p:sp>
        <p:nvSpPr>
          <p:cNvPr id="93" name="TextBox 92"/>
          <p:cNvSpPr txBox="1"/>
          <p:nvPr/>
        </p:nvSpPr>
        <p:spPr>
          <a:xfrm>
            <a:off x="7000787" y="1896546"/>
            <a:ext cx="3882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That looks fund(music </a:t>
            </a:r>
            <a:r>
              <a:rPr lang="en-US" sz="800" strike="sngStrike" dirty="0" err="1" smtClean="0"/>
              <a:t>insturments</a:t>
            </a:r>
            <a:r>
              <a:rPr lang="en-US" sz="800" strike="sngStrike" dirty="0" smtClean="0"/>
              <a:t>)</a:t>
            </a:r>
          </a:p>
          <a:p>
            <a:r>
              <a:rPr lang="en-US" dirty="0" err="1" smtClean="0"/>
              <a:t>SQ.”Valley</a:t>
            </a:r>
            <a:r>
              <a:rPr lang="en-US" dirty="0" smtClean="0"/>
              <a:t> View” 41.Perosna </a:t>
            </a:r>
            <a:r>
              <a:rPr lang="en-US" dirty="0" err="1" smtClean="0"/>
              <a:t>Attmeents</a:t>
            </a:r>
            <a:endParaRPr lang="en-US" dirty="0" smtClean="0"/>
          </a:p>
          <a:p>
            <a:r>
              <a:rPr lang="en-US" dirty="0" err="1" smtClean="0"/>
              <a:t>nonPOlcieLangue</a:t>
            </a:r>
            <a:r>
              <a:rPr lang="en-US" sz="800" strike="sngStrike" dirty="0" err="1" smtClean="0"/>
              <a:t>.lsint</a:t>
            </a:r>
            <a:r>
              <a:rPr lang="en-US" sz="800" strike="sngStrike" dirty="0" smtClean="0"/>
              <a:t>(shit lying around)</a:t>
            </a:r>
            <a:endParaRPr lang="en-US" sz="800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5130992" y="1390938"/>
            <a:ext cx="193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Personal Paintings</a:t>
            </a:r>
            <a:endParaRPr lang="en-US" b="1" dirty="0"/>
          </a:p>
        </p:txBody>
      </p:sp>
      <p:sp>
        <p:nvSpPr>
          <p:cNvPr id="95" name="TextBox 94"/>
          <p:cNvSpPr txBox="1"/>
          <p:nvPr/>
        </p:nvSpPr>
        <p:spPr>
          <a:xfrm>
            <a:off x="1278026" y="318241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2154822" y="3161689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2531228" y="5337892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LEVEL: </a:t>
            </a:r>
            <a:r>
              <a:rPr lang="en-US" dirty="0" smtClean="0"/>
              <a:t>VIRGINA </a:t>
            </a:r>
            <a:r>
              <a:rPr lang="en-US" strike="sngStrike" dirty="0" err="1" smtClean="0"/>
              <a:t>putin</a:t>
            </a:r>
            <a:endParaRPr lang="en-US" strike="sngStrike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201" y="5155299"/>
            <a:ext cx="1301281" cy="734517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631366" y="5337892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glu</a:t>
            </a:r>
            <a:r>
              <a:rPr lang="en-US" sz="800" strike="sngStrike" dirty="0" smtClean="0"/>
              <a:t>, </a:t>
            </a:r>
            <a:r>
              <a:rPr lang="en-US" dirty="0" smtClean="0"/>
              <a:t>VIRINGA</a:t>
            </a:r>
            <a:r>
              <a:rPr lang="en-US" sz="800" strike="sngStrike" dirty="0" smtClean="0"/>
              <a:t>.hr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7248293" y="5318880"/>
            <a:ext cx="171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Eric</a:t>
            </a:r>
            <a:r>
              <a:rPr lang="en-US" sz="800" dirty="0" smtClean="0"/>
              <a:t> </a:t>
            </a:r>
            <a:r>
              <a:rPr lang="en-US" dirty="0" smtClean="0"/>
              <a:t>George Bush </a:t>
            </a:r>
            <a:r>
              <a:rPr lang="en-US" sz="800" strike="sngStrike" dirty="0" smtClean="0"/>
              <a:t>TV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7467368" y="5155299"/>
            <a:ext cx="11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VIRGINA </a:t>
            </a:r>
            <a:r>
              <a:rPr lang="en-US" sz="800" strike="sngStrike" dirty="0" err="1" smtClean="0"/>
              <a:t>tv</a:t>
            </a:r>
            <a:endParaRPr lang="en-US" sz="800" strike="sngStrike" dirty="0"/>
          </a:p>
        </p:txBody>
      </p:sp>
      <p:sp>
        <p:nvSpPr>
          <p:cNvPr id="102" name="TextBox 101"/>
          <p:cNvSpPr txBox="1"/>
          <p:nvPr/>
        </p:nvSpPr>
        <p:spPr>
          <a:xfrm>
            <a:off x="8698856" y="5155299"/>
            <a:ext cx="139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(accent) 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TeeVee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cxnSp>
        <p:nvCxnSpPr>
          <p:cNvPr id="104" name="Straight Connector 103"/>
          <p:cNvCxnSpPr>
            <a:endCxn id="102" idx="0"/>
          </p:cNvCxnSpPr>
          <p:nvPr/>
        </p:nvCxnSpPr>
        <p:spPr>
          <a:xfrm flipV="1">
            <a:off x="8730643" y="5155299"/>
            <a:ext cx="666225" cy="34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31365" y="5135066"/>
            <a:ext cx="446351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2531228" y="5318880"/>
            <a:ext cx="75633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791737" y="4939990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929660" y="5975314"/>
            <a:ext cx="10716322" cy="22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3534937" y="4742571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0" y="3091410"/>
            <a:ext cx="1011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b="1" dirty="0" smtClean="0"/>
              <a:t>IPX</a:t>
            </a:r>
            <a:endParaRPr lang="en-US" b="1" dirty="0"/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624468" y="2997181"/>
            <a:ext cx="392614" cy="55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10917" y="3621199"/>
            <a:ext cx="893532" cy="586979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63099" y="3611368"/>
            <a:ext cx="1410789" cy="616701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9088102" y="427036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SIREN: 3:46PM</a:t>
            </a:r>
            <a:endParaRPr lang="en-US" dirty="0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656" y="3614852"/>
            <a:ext cx="843649" cy="579036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49196" y="3605169"/>
            <a:ext cx="2424583" cy="5969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8763099" y="3531021"/>
            <a:ext cx="2744960" cy="73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70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184400"/>
            <a:ext cx="4248150" cy="28321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275" y="2184400"/>
            <a:ext cx="1510080" cy="109061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3022600" y="2476500"/>
            <a:ext cx="2606675" cy="7985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5162" y="13678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2002</a:t>
            </a:r>
            <a:endParaRPr lang="en-US" b="1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71700" y="1971040"/>
            <a:ext cx="2006600" cy="3312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924300" y="1524000"/>
            <a:ext cx="3487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HOMCEI:LUX:COINTONW(</a:t>
            </a:r>
            <a:r>
              <a:rPr lang="en-US" dirty="0" err="1" smtClean="0"/>
              <a:t>bruchsal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058400" y="1524000"/>
            <a:ext cx="2133600" cy="496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JOEB/JOB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559800" y="165100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BRUCH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59800" y="2184400"/>
            <a:ext cx="44537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nonPolcieAttemtn</a:t>
            </a:r>
            <a:r>
              <a:rPr lang="en-US" dirty="0" smtClean="0"/>
              <a:t>( break, marriage)</a:t>
            </a:r>
          </a:p>
          <a:p>
            <a:r>
              <a:rPr lang="en-US" dirty="0" err="1" smtClean="0"/>
              <a:t>nonPOceioAtamen</a:t>
            </a:r>
            <a:r>
              <a:rPr lang="en-US" dirty="0" smtClean="0"/>
              <a:t>(</a:t>
            </a:r>
            <a:r>
              <a:rPr lang="en-US" dirty="0" err="1" smtClean="0"/>
              <a:t>sal</a:t>
            </a:r>
            <a:r>
              <a:rPr lang="en-US" dirty="0" smtClean="0"/>
              <a:t>, VIRIGNA </a:t>
            </a:r>
            <a:r>
              <a:rPr lang="en-US" strike="sngStrike" dirty="0" smtClean="0"/>
              <a:t>hymen baby)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8169068" y="2830731"/>
            <a:ext cx="3778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81(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/</a:t>
            </a:r>
            <a:r>
              <a:rPr lang="en-US" strike="sngStrike" dirty="0" err="1" smtClean="0"/>
              <a:t>meies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meier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meirs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P[</a:t>
            </a:r>
            <a:r>
              <a:rPr lang="en-US" strike="sngStrike" dirty="0" err="1" smtClean="0"/>
              <a:t>uting.Staling.goehoche.marx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H="1" flipV="1">
            <a:off x="1409700" y="2184400"/>
            <a:ext cx="4550546" cy="29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181101" y="2184401"/>
            <a:ext cx="4248150" cy="28321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98744" y="2150031"/>
            <a:ext cx="1594603" cy="1124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759089" y="2292121"/>
            <a:ext cx="7745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Ming-Lei Yang</a:t>
            </a:r>
            <a:endParaRPr lang="en-US" sz="8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246" y="3670596"/>
            <a:ext cx="1077321" cy="107732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87013" y="3663950"/>
            <a:ext cx="1594603" cy="11249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45" y="3778250"/>
            <a:ext cx="611212" cy="81915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6816236" y="3624719"/>
            <a:ext cx="1111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zetsche</a:t>
            </a:r>
            <a:r>
              <a:rPr lang="en-US" sz="800" strike="sngStrike" dirty="0"/>
              <a:t> </a:t>
            </a:r>
            <a:r>
              <a:rPr lang="en-US" sz="800" dirty="0"/>
              <a:t>1990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31331" y="330018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949509" y="2585963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11152" y="3873787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98" y="2158080"/>
            <a:ext cx="1064080" cy="59588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557" y="3646775"/>
            <a:ext cx="876300" cy="8763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056222" y="4862217"/>
            <a:ext cx="1184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BRUCHSAL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7562057" y="4862217"/>
            <a:ext cx="1605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Top of </a:t>
            </a:r>
            <a:r>
              <a:rPr lang="en-US" strike="sngStrike" dirty="0" err="1" smtClean="0"/>
              <a:t>moutain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187" y="6019710"/>
            <a:ext cx="617977" cy="82693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932660" y="5706930"/>
            <a:ext cx="752181" cy="100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7562057" y="5723564"/>
            <a:ext cx="160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Top of </a:t>
            </a:r>
            <a:r>
              <a:rPr lang="en-US" strike="sngStrike" dirty="0" err="1"/>
              <a:t>moutain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9181113" y="5434568"/>
            <a:ext cx="1944087" cy="31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Auschwitz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10464800" y="5283200"/>
            <a:ext cx="1727200" cy="67855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!GOSPEL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0786691" y="5592937"/>
            <a:ext cx="1437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 </a:t>
            </a:r>
            <a:r>
              <a:rPr lang="en-US" dirty="0" err="1" smtClean="0"/>
              <a:t>fo</a:t>
            </a:r>
            <a:r>
              <a:rPr lang="en-US" dirty="0" smtClean="0"/>
              <a:t> </a:t>
            </a:r>
            <a:r>
              <a:rPr lang="en-US" dirty="0" err="1" smtClean="0"/>
              <a:t>jesus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749672" y="5984454"/>
            <a:ext cx="255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2009-2010</a:t>
            </a:r>
          </a:p>
          <a:p>
            <a:r>
              <a:rPr lang="en-US" dirty="0" smtClean="0"/>
              <a:t>WWI.WW2 </a:t>
            </a:r>
            <a:r>
              <a:rPr lang="en-US" sz="800" strike="sngStrike" dirty="0" smtClean="0"/>
              <a:t>agreements, then </a:t>
            </a:r>
            <a:r>
              <a:rPr lang="en-US" sz="800" strike="sngStrike" dirty="0" err="1" smtClean="0"/>
              <a:t>fatory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storry</a:t>
            </a:r>
            <a:endParaRPr lang="en-US" sz="800" strike="sngStrike" dirty="0"/>
          </a:p>
        </p:txBody>
      </p:sp>
      <p:sp>
        <p:nvSpPr>
          <p:cNvPr id="46" name="Isosceles Triangle 45"/>
          <p:cNvSpPr/>
          <p:nvPr/>
        </p:nvSpPr>
        <p:spPr>
          <a:xfrm>
            <a:off x="9827228" y="4721106"/>
            <a:ext cx="709121" cy="396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9827228" y="3697182"/>
            <a:ext cx="709121" cy="39623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0058399" y="4226441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281463" y="4906623"/>
            <a:ext cx="1183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kupenheim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7893557" y="3600450"/>
            <a:ext cx="876300" cy="922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89873" y="3610652"/>
            <a:ext cx="893556" cy="9124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1207" y="4203929"/>
            <a:ext cx="695935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531" y="3848467"/>
            <a:ext cx="430975" cy="66432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7459564" y="3663950"/>
            <a:ext cx="313574" cy="11249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158953" y="3797925"/>
            <a:ext cx="695935" cy="8987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7773138" y="3732441"/>
            <a:ext cx="1010291" cy="678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 flipV="1">
            <a:off x="1292965" y="2632040"/>
            <a:ext cx="3288147" cy="2938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944" y="3011431"/>
            <a:ext cx="960116" cy="1356355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31856" y="2101661"/>
            <a:ext cx="1273952" cy="6720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52" y="1503133"/>
            <a:ext cx="960116" cy="1356355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99546" y="3273848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187.PREA</a:t>
            </a:r>
            <a:endParaRPr lang="en-US" dirty="0"/>
          </a:p>
        </p:txBody>
      </p:sp>
      <p:cxnSp>
        <p:nvCxnSpPr>
          <p:cNvPr id="66" name="Straight Arrow Connector 65"/>
          <p:cNvCxnSpPr>
            <a:stCxn id="29" idx="1"/>
          </p:cNvCxnSpPr>
          <p:nvPr/>
        </p:nvCxnSpPr>
        <p:spPr>
          <a:xfrm flipH="1">
            <a:off x="1163151" y="3484850"/>
            <a:ext cx="45681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99546" y="30114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32379" y="2585963"/>
            <a:ext cx="422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John Deere </a:t>
            </a:r>
            <a:r>
              <a:rPr lang="en-US" dirty="0" err="1" smtClean="0"/>
              <a:t>Bruchsal;HOM:LUX:COINTOWN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331232" y="1956713"/>
            <a:ext cx="6031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VIRING&gt;MARY 1990 HOCIEM:LUX:COINTOWN:POOL(lake)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35" y="1699807"/>
            <a:ext cx="416847" cy="324963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0921" y="1703715"/>
            <a:ext cx="447532" cy="3764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213003" y="16886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05" y="1473371"/>
            <a:ext cx="314576" cy="502135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120345" y="1754566"/>
            <a:ext cx="3802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alive</a:t>
            </a:r>
            <a:endParaRPr lang="en-US" sz="800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1679178" y="1375844"/>
            <a:ext cx="5208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HOMCE:NANA:HOM:ANNES:FOSTER CITY: 1D8723</a:t>
            </a:r>
          </a:p>
          <a:p>
            <a:r>
              <a:rPr lang="en-US" sz="800" dirty="0" smtClean="0"/>
              <a:t>American Dream </a:t>
            </a:r>
            <a:r>
              <a:rPr lang="en-US" sz="800" dirty="0" err="1" smtClean="0"/>
              <a:t>Avg</a:t>
            </a:r>
            <a:r>
              <a:rPr lang="en-US" sz="800" dirty="0" smtClean="0"/>
              <a:t> Job/House/Car/Dog/Cat//</a:t>
            </a:r>
            <a:r>
              <a:rPr lang="en-US" sz="800" dirty="0" err="1" smtClean="0"/>
              <a:t>Comtpuer</a:t>
            </a:r>
            <a:r>
              <a:rPr lang="en-US" sz="800" dirty="0" smtClean="0"/>
              <a:t>/Wife</a:t>
            </a:r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>
            <a:off x="1687686" y="1580934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41.nonPolcieAttamentLgoical</a:t>
            </a:r>
            <a:endParaRPr lang="en-US" sz="800" dirty="0"/>
          </a:p>
        </p:txBody>
      </p:sp>
      <p:sp>
        <p:nvSpPr>
          <p:cNvPr id="77" name="TextBox 76"/>
          <p:cNvSpPr txBox="1"/>
          <p:nvPr/>
        </p:nvSpPr>
        <p:spPr>
          <a:xfrm>
            <a:off x="213588" y="5915580"/>
            <a:ext cx="393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KING.nonPoliceCfg</a:t>
            </a:r>
            <a:r>
              <a:rPr lang="en-US" dirty="0" smtClean="0"/>
              <a:t>(CIVLD CODE: CHINA)</a:t>
            </a:r>
            <a:endParaRPr lang="en-US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1429905" y="2184400"/>
            <a:ext cx="3999345" cy="2959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5949509" y="2292121"/>
            <a:ext cx="501187" cy="293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95" y="5417149"/>
            <a:ext cx="453400" cy="30151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901" y="5427794"/>
            <a:ext cx="413735" cy="275823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264" y="5417149"/>
            <a:ext cx="241449" cy="30151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338" y="5404660"/>
            <a:ext cx="259053" cy="346646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639029" y="5392663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Helping Swimming</a:t>
            </a:r>
            <a:endParaRPr lang="en-US" sz="800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648213" y="5296128"/>
            <a:ext cx="1534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nonPolceHomelessLiasonLogical</a:t>
            </a:r>
            <a:endParaRPr lang="en-US" sz="800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2073499" y="5392663"/>
            <a:ext cx="1850801" cy="31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76147" y="5343400"/>
            <a:ext cx="1625462" cy="391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505220" y="6637112"/>
            <a:ext cx="261817" cy="17166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10885499" y="6615221"/>
            <a:ext cx="12394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Jewish </a:t>
            </a:r>
            <a:r>
              <a:rPr lang="en-US" sz="800" strike="sngStrike" dirty="0" err="1" smtClean="0"/>
              <a:t>piepl</a:t>
            </a:r>
            <a:r>
              <a:rPr lang="en-US" sz="800" strike="sngStrike" dirty="0" smtClean="0"/>
              <a:t> live up there</a:t>
            </a:r>
            <a:endParaRPr lang="en-US" sz="800" strike="sngStrike" dirty="0"/>
          </a:p>
        </p:txBody>
      </p:sp>
      <p:cxnSp>
        <p:nvCxnSpPr>
          <p:cNvPr id="95" name="Straight Connector 94"/>
          <p:cNvCxnSpPr/>
          <p:nvPr/>
        </p:nvCxnSpPr>
        <p:spPr>
          <a:xfrm>
            <a:off x="11505220" y="6637112"/>
            <a:ext cx="286046" cy="189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6056222" y="4272409"/>
            <a:ext cx="894623" cy="63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299797" y="6246717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Judenfrage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10885499" y="6144265"/>
            <a:ext cx="1839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the </a:t>
            </a:r>
            <a:r>
              <a:rPr lang="en-US" strike="sngStrike" dirty="0" err="1" smtClean="0"/>
              <a:t>jewish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question</a:t>
            </a:r>
            <a:endParaRPr lang="en-US" strike="sngStrik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09383" y="5858089"/>
            <a:ext cx="1359135" cy="100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11028773" y="6174321"/>
            <a:ext cx="132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41.§Stalking</a:t>
            </a:r>
            <a:endParaRPr lang="en-US" dirty="0"/>
          </a:p>
        </p:txBody>
      </p:sp>
      <p:cxnSp>
        <p:nvCxnSpPr>
          <p:cNvPr id="104" name="Straight Connector 103"/>
          <p:cNvCxnSpPr/>
          <p:nvPr/>
        </p:nvCxnSpPr>
        <p:spPr>
          <a:xfrm flipH="1" flipV="1">
            <a:off x="6533660" y="3732441"/>
            <a:ext cx="282576" cy="413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601152" y="2585963"/>
            <a:ext cx="570548" cy="425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197045" y="2387632"/>
            <a:ext cx="6299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HOMCE:HANNES(intern IPX </a:t>
            </a:r>
            <a:r>
              <a:rPr lang="en-US" dirty="0" err="1" smtClean="0"/>
              <a:t>Homcejoer:intern</a:t>
            </a:r>
            <a:r>
              <a:rPr lang="en-US" dirty="0" smtClean="0"/>
              <a:t> :</a:t>
            </a:r>
            <a:r>
              <a:rPr lang="en-US" dirty="0" err="1" smtClean="0"/>
              <a:t>hocme:Lux:intern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9" name="Straight Connector 108"/>
          <p:cNvCxnSpPr>
            <a:endCxn id="75" idx="3"/>
          </p:cNvCxnSpPr>
          <p:nvPr/>
        </p:nvCxnSpPr>
        <p:spPr>
          <a:xfrm flipV="1">
            <a:off x="6674948" y="1622066"/>
            <a:ext cx="212707" cy="271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7905" y="18268"/>
            <a:ext cx="1347274" cy="776053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11212" y="2543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2005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9668" y="6092730"/>
            <a:ext cx="371429" cy="61904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347" y="5417149"/>
            <a:ext cx="522825" cy="70069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668" y="6792398"/>
            <a:ext cx="444622" cy="594961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861097" y="5392663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6146374" y="6209354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6362827" y="6862937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jues</a:t>
            </a:r>
            <a:r>
              <a:rPr lang="en-US" dirty="0" smtClean="0"/>
              <a:t> live up there</a:t>
            </a:r>
            <a:endParaRPr lang="en-US" dirty="0"/>
          </a:p>
        </p:txBody>
      </p:sp>
      <p:cxnSp>
        <p:nvCxnSpPr>
          <p:cNvPr id="121" name="Straight Connector 120"/>
          <p:cNvCxnSpPr/>
          <p:nvPr/>
        </p:nvCxnSpPr>
        <p:spPr>
          <a:xfrm flipV="1">
            <a:off x="10464800" y="2326045"/>
            <a:ext cx="2452547" cy="6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192616" y="5269307"/>
            <a:ext cx="3667710" cy="21180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636622" y="5273522"/>
            <a:ext cx="3832442" cy="211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5368084" y="5711915"/>
            <a:ext cx="358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</a:p>
          <a:p>
            <a:r>
              <a:rPr lang="en-US" dirty="0" smtClean="0"/>
              <a:t>ID-CA-DE-SV; </a:t>
            </a:r>
            <a:r>
              <a:rPr lang="en-US" strike="sngStrike" dirty="0" smtClean="0"/>
              <a:t>invert</a:t>
            </a:r>
            <a:r>
              <a:rPr lang="en-US" dirty="0" smtClean="0"/>
              <a:t> CILV CODE.WW2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5479293" y="5381974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30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2661" y="1704253"/>
            <a:ext cx="3930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KING.nonPoliceCfg</a:t>
            </a:r>
            <a:r>
              <a:rPr lang="en-US" dirty="0" smtClean="0"/>
              <a:t>(CIVLD CODE: CHINA)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8" y="1562586"/>
            <a:ext cx="778566" cy="12427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47358" y="1971040"/>
            <a:ext cx="520847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HOMCE:NANA:HOM:ANNES:FOSTER CITY: 1D8723</a:t>
            </a:r>
          </a:p>
          <a:p>
            <a:r>
              <a:rPr lang="en-US" sz="800" dirty="0" smtClean="0"/>
              <a:t>American Dream </a:t>
            </a:r>
            <a:r>
              <a:rPr lang="en-US" sz="800" dirty="0" err="1" smtClean="0"/>
              <a:t>Avg</a:t>
            </a:r>
            <a:r>
              <a:rPr lang="en-US" sz="800" dirty="0" smtClean="0"/>
              <a:t> Job/House/Car/Dog/Cat//</a:t>
            </a:r>
            <a:r>
              <a:rPr lang="en-US" sz="800" dirty="0" err="1" smtClean="0"/>
              <a:t>Comtpuer</a:t>
            </a:r>
            <a:r>
              <a:rPr lang="en-US" sz="800" dirty="0" smtClean="0"/>
              <a:t>/Wife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455866" y="2176130"/>
            <a:ext cx="14109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41.nonPolcieAttamentLgoical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47730" y="2962141"/>
            <a:ext cx="10998557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994012" y="2383402"/>
            <a:ext cx="746975" cy="627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030" y="2606244"/>
            <a:ext cx="453400" cy="3015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436" y="2616889"/>
            <a:ext cx="413735" cy="27582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799" y="2606244"/>
            <a:ext cx="241449" cy="3015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873" y="2593755"/>
            <a:ext cx="259053" cy="34664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370564" y="2581758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Helping Swimming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3379748" y="2485223"/>
            <a:ext cx="1534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nonPolceHomelessLiasonLogical</a:t>
            </a:r>
            <a:endParaRPr lang="en-US" sz="800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805034" y="2581758"/>
            <a:ext cx="1850801" cy="3109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907682" y="2532495"/>
            <a:ext cx="1625462" cy="3915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1432909" y="2383402"/>
            <a:ext cx="28997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47729" y="5293487"/>
            <a:ext cx="10998557" cy="12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16025" y="2139453"/>
            <a:ext cx="1094973" cy="62868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20049" y="1562586"/>
            <a:ext cx="9664881" cy="13451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57" y="3081772"/>
            <a:ext cx="960116" cy="1356355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3997054" y="3503187"/>
            <a:ext cx="1605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Top of </a:t>
            </a:r>
            <a:r>
              <a:rPr lang="en-US" strike="sngStrike" dirty="0" err="1"/>
              <a:t>moutain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665" y="3872353"/>
            <a:ext cx="371429" cy="61904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344" y="3196772"/>
            <a:ext cx="522825" cy="7006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665" y="4572021"/>
            <a:ext cx="444622" cy="594961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296094" y="3172286"/>
            <a:ext cx="210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581371" y="3988977"/>
            <a:ext cx="2573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will tell him about </a:t>
            </a:r>
            <a:r>
              <a:rPr lang="en-US" dirty="0" err="1" smtClean="0"/>
              <a:t>juden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2797824" y="4642560"/>
            <a:ext cx="220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jues</a:t>
            </a:r>
            <a:r>
              <a:rPr lang="en-US" dirty="0" smtClean="0"/>
              <a:t> live up there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623876" y="3094175"/>
            <a:ext cx="3667710" cy="211805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803081" y="3491538"/>
            <a:ext cx="35892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</a:p>
          <a:p>
            <a:r>
              <a:rPr lang="en-US" dirty="0" smtClean="0"/>
              <a:t>ID-CA-DE-SV; </a:t>
            </a:r>
            <a:r>
              <a:rPr lang="en-US" strike="sngStrike" dirty="0" smtClean="0"/>
              <a:t>invert</a:t>
            </a:r>
            <a:r>
              <a:rPr lang="en-US" dirty="0" smtClean="0"/>
              <a:t> CILV CODE.WW2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1914290" y="3161597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88" y="3126730"/>
            <a:ext cx="1463122" cy="118695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413" y="3094175"/>
            <a:ext cx="1687684" cy="126413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01" y="3101526"/>
            <a:ext cx="1816530" cy="1208818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5440873" y="3491538"/>
            <a:ext cx="6376879" cy="1080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80881" y="3064541"/>
            <a:ext cx="5304049" cy="13314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486287" y="4137869"/>
            <a:ext cx="2027840" cy="504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7" idx="2"/>
          </p:cNvCxnSpPr>
          <p:nvPr/>
        </p:nvCxnSpPr>
        <p:spPr>
          <a:xfrm flipV="1">
            <a:off x="3457731" y="4773124"/>
            <a:ext cx="494919" cy="439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9898" y="4434723"/>
            <a:ext cx="371429" cy="61904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5561641" y="5000718"/>
            <a:ext cx="585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2023 Oct 6th </a:t>
            </a:r>
            <a:r>
              <a:rPr lang="en-US" strike="sngStrike" dirty="0" smtClean="0"/>
              <a:t>twins with </a:t>
            </a:r>
            <a:r>
              <a:rPr lang="en-US" strike="sngStrike" dirty="0" err="1" smtClean="0"/>
              <a:t>arnodl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schwegger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873" y="4473692"/>
            <a:ext cx="414228" cy="541109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99926" y="4420452"/>
            <a:ext cx="1020152" cy="590452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 flipH="1">
            <a:off x="8252291" y="4470708"/>
            <a:ext cx="1652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Uwe</a:t>
            </a:r>
          </a:p>
          <a:p>
            <a:r>
              <a:rPr lang="en-US" sz="800" strike="sngStrike" dirty="0" err="1" smtClean="0"/>
              <a:t>Heit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kamp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503165" y="4459689"/>
            <a:ext cx="836096" cy="526855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6839898" y="4491401"/>
            <a:ext cx="2190199" cy="327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768618" y="4432973"/>
            <a:ext cx="2440516" cy="5677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971499" y="4426804"/>
            <a:ext cx="844522" cy="72734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9209134" y="4572021"/>
            <a:ext cx="1196507" cy="41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129936" y="43213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Lisa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2" y="5382705"/>
            <a:ext cx="891681" cy="1259677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150471" y="5358438"/>
            <a:ext cx="1473405" cy="1314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0959" y="5358438"/>
            <a:ext cx="1026399" cy="13886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182" y="5608393"/>
            <a:ext cx="592765" cy="740219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1803081" y="5608393"/>
            <a:ext cx="893820" cy="572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830" y="5808477"/>
            <a:ext cx="712947" cy="384432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2696901" y="4572021"/>
            <a:ext cx="1450044" cy="188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833" y="5841809"/>
            <a:ext cx="753438" cy="42192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4799870" y="5441300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1867178" y="5515347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679335" y="5515347"/>
            <a:ext cx="0" cy="12317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97823" y="5558837"/>
            <a:ext cx="1812283" cy="8956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977633" y="5599135"/>
            <a:ext cx="536868" cy="8956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0" y="560839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1708198" y="5268129"/>
            <a:ext cx="12827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Steve, Jason and </a:t>
            </a:r>
            <a:r>
              <a:rPr lang="en-US" sz="800" dirty="0" err="1" smtClean="0"/>
              <a:t>Matherw</a:t>
            </a:r>
            <a:endParaRPr lang="en-US" sz="800" dirty="0"/>
          </a:p>
        </p:txBody>
      </p:sp>
      <p:sp>
        <p:nvSpPr>
          <p:cNvPr id="103" name="Rectangle 102"/>
          <p:cNvSpPr/>
          <p:nvPr/>
        </p:nvSpPr>
        <p:spPr>
          <a:xfrm>
            <a:off x="1867178" y="5483573"/>
            <a:ext cx="765810" cy="16280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Age 8</a:t>
            </a:r>
            <a:endParaRPr lang="en-US" sz="800" dirty="0"/>
          </a:p>
        </p:txBody>
      </p:sp>
      <p:cxnSp>
        <p:nvCxnSpPr>
          <p:cNvPr id="105" name="Straight Connector 104"/>
          <p:cNvCxnSpPr>
            <a:endCxn id="103" idx="3"/>
          </p:cNvCxnSpPr>
          <p:nvPr/>
        </p:nvCxnSpPr>
        <p:spPr>
          <a:xfrm flipV="1">
            <a:off x="2041665" y="5564976"/>
            <a:ext cx="591323" cy="9298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1788710" y="6454765"/>
            <a:ext cx="11544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boob,,</a:t>
            </a:r>
            <a:r>
              <a:rPr lang="en-US" sz="800" strike="sngStrike" dirty="0" err="1" smtClean="0"/>
              <a:t>hooters,kalukas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2928375" y="52749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2895491" y="5527111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forint,worth,lee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10" name="Straight Connector 109"/>
          <p:cNvCxnSpPr>
            <a:endCxn id="108" idx="2"/>
          </p:cNvCxnSpPr>
          <p:nvPr/>
        </p:nvCxnSpPr>
        <p:spPr>
          <a:xfrm flipV="1">
            <a:off x="3088762" y="5896443"/>
            <a:ext cx="411222" cy="320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2832945" y="5792527"/>
            <a:ext cx="19393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german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err="1" smtClean="0"/>
              <a:t>restatunt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468613" y="6299147"/>
            <a:ext cx="821197" cy="380611"/>
          </a:xfrm>
          <a:prstGeom prst="rect">
            <a:avLst/>
          </a:prstGeom>
        </p:spPr>
      </p:pic>
      <p:cxnSp>
        <p:nvCxnSpPr>
          <p:cNvPr id="114" name="Straight Arrow Connector 113"/>
          <p:cNvCxnSpPr>
            <a:endCxn id="112" idx="0"/>
          </p:cNvCxnSpPr>
          <p:nvPr/>
        </p:nvCxnSpPr>
        <p:spPr>
          <a:xfrm flipH="1" flipV="1">
            <a:off x="3879212" y="6299147"/>
            <a:ext cx="267733" cy="263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112" idx="0"/>
          </p:cNvCxnSpPr>
          <p:nvPr/>
        </p:nvCxnSpPr>
        <p:spPr>
          <a:xfrm flipH="1">
            <a:off x="3851625" y="6299147"/>
            <a:ext cx="27587" cy="95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73350" y="5546082"/>
            <a:ext cx="1861017" cy="11336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816352" y="5794022"/>
            <a:ext cx="1521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Dallas: She had 3 tits in movies</a:t>
            </a:r>
          </a:p>
          <a:p>
            <a:r>
              <a:rPr lang="en-US" sz="800" strike="sngStrike" dirty="0" smtClean="0"/>
              <a:t>14 year old sitting at other table</a:t>
            </a:r>
            <a:endParaRPr lang="en-US" sz="800" strike="sngStrike" dirty="0"/>
          </a:p>
        </p:txBody>
      </p:sp>
      <p:sp>
        <p:nvSpPr>
          <p:cNvPr id="119" name="Rectangle 118"/>
          <p:cNvSpPr/>
          <p:nvPr/>
        </p:nvSpPr>
        <p:spPr>
          <a:xfrm>
            <a:off x="3898221" y="5425938"/>
            <a:ext cx="901649" cy="4158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4486325" y="540275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777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3388037" y="5617729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!drunk</a:t>
            </a:r>
            <a:endParaRPr lang="en-US" sz="800" strike="sngStrike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07151" y="5900981"/>
            <a:ext cx="828568" cy="687291"/>
          </a:xfrm>
          <a:prstGeom prst="rect">
            <a:avLst/>
          </a:prstGeom>
        </p:spPr>
      </p:pic>
      <p:cxnSp>
        <p:nvCxnSpPr>
          <p:cNvPr id="124" name="Straight Connector 123"/>
          <p:cNvCxnSpPr/>
          <p:nvPr/>
        </p:nvCxnSpPr>
        <p:spPr>
          <a:xfrm flipV="1">
            <a:off x="420959" y="5306366"/>
            <a:ext cx="899090" cy="133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2724109" y="6441705"/>
            <a:ext cx="2545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2009-2010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france</a:t>
            </a:r>
            <a:r>
              <a:rPr lang="en-US" sz="800" strike="sngStrike" dirty="0" smtClean="0"/>
              <a:t>): made person drunk put in foster city</a:t>
            </a:r>
          </a:p>
          <a:p>
            <a:r>
              <a:rPr lang="en-US" sz="800" dirty="0" smtClean="0"/>
              <a:t>HOCME:NANA, HOMICIDE:HANNES</a:t>
            </a:r>
            <a:endParaRPr lang="en-US" sz="800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28734" y="5337053"/>
            <a:ext cx="9456196" cy="14307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79734" y="4401646"/>
            <a:ext cx="5297049" cy="8918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6258799" y="3491538"/>
            <a:ext cx="3871302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7816025" y="4470708"/>
            <a:ext cx="2088957" cy="515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3772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52" y="2620822"/>
            <a:ext cx="1619311" cy="12129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790144" y="1800788"/>
            <a:ext cx="3765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HOMICDIE:LUX:COINTOWN:Tide</a:t>
            </a:r>
            <a:r>
              <a:rPr lang="en-US" dirty="0" smtClean="0"/>
              <a:t> Pools</a:t>
            </a:r>
          </a:p>
          <a:p>
            <a:r>
              <a:rPr lang="en-US" dirty="0" smtClean="0"/>
              <a:t>HOCMIE:IS-A-BELL: Tide Pools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0556111" y="1840375"/>
            <a:ext cx="1635889" cy="5671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620" y="2620822"/>
            <a:ext cx="1619311" cy="1212920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689" y="2620822"/>
            <a:ext cx="1619311" cy="121292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0572688" y="4664862"/>
            <a:ext cx="161931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PAUL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899140" y="1562272"/>
            <a:ext cx="2504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SIRECEE: 9:49AM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572689" y="3970116"/>
            <a:ext cx="457984" cy="6243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822329" y="3970117"/>
            <a:ext cx="1369671" cy="6243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0741508" y="3994324"/>
            <a:ext cx="11946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on</a:t>
            </a:r>
          </a:p>
          <a:p>
            <a:r>
              <a:rPr lang="en-US" dirty="0" smtClean="0"/>
              <a:t> Screen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79939" y="29631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932" y="2756807"/>
            <a:ext cx="1023366" cy="1151287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412111" y="2620822"/>
            <a:ext cx="2257064" cy="137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1236737" y="2524764"/>
            <a:ext cx="2676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HOMICIDE:SNSTRO</a:t>
            </a:r>
            <a:r>
              <a:rPr lang="en-US" strike="sngStrike" dirty="0" smtClean="0"/>
              <a:t>(Kodak)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492251" y="210861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dslr</a:t>
            </a:r>
            <a:endParaRPr lang="en-US" sz="800" strike="sngStrike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44628" y="2749364"/>
            <a:ext cx="2257008" cy="12763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12111" y="4477944"/>
            <a:ext cx="7193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Jame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Daimon</a:t>
            </a:r>
            <a:r>
              <a:rPr lang="en-US" strike="sngStrike" dirty="0" smtClean="0"/>
              <a:t>(CHASE): </a:t>
            </a:r>
            <a:r>
              <a:rPr lang="en-US" dirty="0" smtClean="0"/>
              <a:t>MARK: took photo with baby camera (DSLR) of </a:t>
            </a:r>
            <a:r>
              <a:rPr lang="en-US" dirty="0" err="1" smtClean="0"/>
              <a:t>fisha</a:t>
            </a:r>
            <a:endParaRPr lang="en-US" dirty="0" smtClean="0"/>
          </a:p>
          <a:p>
            <a:r>
              <a:rPr lang="en-US" dirty="0" smtClean="0"/>
              <a:t>Andy </a:t>
            </a:r>
            <a:r>
              <a:rPr lang="en-US" dirty="0" err="1" smtClean="0"/>
              <a:t>paul</a:t>
            </a:r>
            <a:r>
              <a:rPr lang="en-US" dirty="0" smtClean="0"/>
              <a:t> (</a:t>
            </a:r>
            <a:r>
              <a:rPr lang="en-US" dirty="0" err="1" smtClean="0"/>
              <a:t>nonPolcieCfgLoical</a:t>
            </a:r>
            <a:r>
              <a:rPr lang="en-US" dirty="0" smtClean="0"/>
              <a:t>(</a:t>
            </a:r>
            <a:r>
              <a:rPr lang="en-US" dirty="0" err="1" smtClean="0"/>
              <a:t>jewish</a:t>
            </a:r>
            <a:r>
              <a:rPr lang="en-US" dirty="0" smtClean="0"/>
              <a:t>) </a:t>
            </a:r>
            <a:r>
              <a:rPr lang="en-US" dirty="0" err="1" smtClean="0"/>
              <a:t>overired</a:t>
            </a:r>
            <a:r>
              <a:rPr lang="en-US" dirty="0" smtClean="0"/>
              <a:t> </a:t>
            </a:r>
            <a:r>
              <a:rPr lang="en-US" dirty="0" err="1" smtClean="0"/>
              <a:t>lgocla</a:t>
            </a:r>
            <a:r>
              <a:rPr lang="en-US" dirty="0" smtClean="0"/>
              <a:t> INTENR PAYMENTS</a:t>
            </a:r>
          </a:p>
          <a:p>
            <a:endParaRPr lang="en-US" dirty="0" smtClean="0"/>
          </a:p>
        </p:txBody>
      </p:sp>
      <p:sp>
        <p:nvSpPr>
          <p:cNvPr id="39" name="Rectangle 38"/>
          <p:cNvSpPr/>
          <p:nvPr/>
        </p:nvSpPr>
        <p:spPr>
          <a:xfrm>
            <a:off x="1375099" y="5126527"/>
            <a:ext cx="38965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Jame</a:t>
            </a:r>
            <a:r>
              <a:rPr lang="en-US" dirty="0"/>
              <a:t> </a:t>
            </a:r>
            <a:r>
              <a:rPr lang="en-US" dirty="0" err="1"/>
              <a:t>Daimon</a:t>
            </a:r>
            <a:r>
              <a:rPr lang="en-US" dirty="0"/>
              <a:t>(CHASE): </a:t>
            </a:r>
            <a:r>
              <a:rPr lang="en-US" dirty="0" smtClean="0"/>
              <a:t> </a:t>
            </a:r>
            <a:r>
              <a:rPr lang="en-US" dirty="0" err="1" smtClean="0"/>
              <a:t>vidited</a:t>
            </a:r>
            <a:r>
              <a:rPr lang="en-US" dirty="0" smtClean="0"/>
              <a:t> </a:t>
            </a:r>
            <a:r>
              <a:rPr lang="en-US" dirty="0" err="1" smtClean="0"/>
              <a:t>tgemany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615" y="5192945"/>
            <a:ext cx="608324" cy="34066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139159" y="5192945"/>
            <a:ext cx="956841" cy="340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5879478" y="5055034"/>
            <a:ext cx="4324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visited </a:t>
            </a:r>
            <a:r>
              <a:rPr lang="en-US" strike="sngStrike" dirty="0" err="1"/>
              <a:t>peope</a:t>
            </a:r>
            <a:r>
              <a:rPr lang="en-US" strike="sngStrike" dirty="0"/>
              <a:t> in </a:t>
            </a:r>
            <a:r>
              <a:rPr lang="en-US" strike="sngStrike" dirty="0" err="1"/>
              <a:t>gemany</a:t>
            </a:r>
            <a:r>
              <a:rPr lang="en-US" strike="sngStrike" dirty="0"/>
              <a:t> </a:t>
            </a:r>
            <a:r>
              <a:rPr lang="en-US" strike="sngStrike" dirty="0" err="1"/>
              <a:t>cheve</a:t>
            </a:r>
            <a:r>
              <a:rPr lang="en-US" strike="sngStrike" dirty="0"/>
              <a:t> chase </a:t>
            </a:r>
            <a:r>
              <a:rPr lang="en-US" strike="sngStrike" dirty="0" err="1"/>
              <a:t>yuncel</a:t>
            </a:r>
            <a:endParaRPr lang="en-US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395" y="5166186"/>
            <a:ext cx="458197" cy="34320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 flipV="1">
            <a:off x="5717894" y="5023413"/>
            <a:ext cx="814788" cy="472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271615" y="5126527"/>
            <a:ext cx="1432666" cy="4492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4899140" y="5166186"/>
            <a:ext cx="2139412" cy="409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325636" y="4503524"/>
            <a:ext cx="9099296" cy="10722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264354" y="4159194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9:54AM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1264354" y="4159194"/>
            <a:ext cx="8782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1226343" y="5793154"/>
            <a:ext cx="878247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403059" y="1355606"/>
            <a:ext cx="149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PREA.WORMS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0556111" y="1562272"/>
            <a:ext cx="152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Eal</a:t>
            </a:r>
            <a:r>
              <a:rPr lang="en-US" strike="sngStrike" dirty="0" smtClean="0"/>
              <a:t> Farm; Lake</a:t>
            </a:r>
            <a:endParaRPr lang="en-US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9" y="2624067"/>
            <a:ext cx="1209675" cy="1209675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32" y="1576415"/>
            <a:ext cx="598289" cy="598289"/>
          </a:xfrm>
          <a:prstGeom prst="rect">
            <a:avLst/>
          </a:prstGeom>
        </p:spPr>
      </p:pic>
      <p:cxnSp>
        <p:nvCxnSpPr>
          <p:cNvPr id="113" name="Straight Connector 112"/>
          <p:cNvCxnSpPr/>
          <p:nvPr/>
        </p:nvCxnSpPr>
        <p:spPr>
          <a:xfrm>
            <a:off x="2403855" y="1608744"/>
            <a:ext cx="1048392" cy="6540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19136" y="1539979"/>
            <a:ext cx="727192" cy="6347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7321" y="1915165"/>
            <a:ext cx="2234178" cy="2969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sp>
        <p:nvSpPr>
          <p:cNvPr id="117" name="TextBox 116"/>
          <p:cNvSpPr txBox="1"/>
          <p:nvPr/>
        </p:nvSpPr>
        <p:spPr>
          <a:xfrm>
            <a:off x="7321" y="1522214"/>
            <a:ext cx="227081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MATHEW(FATHER)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8" name="Rectangle 117"/>
          <p:cNvSpPr/>
          <p:nvPr/>
        </p:nvSpPr>
        <p:spPr>
          <a:xfrm>
            <a:off x="7321" y="2232608"/>
            <a:ext cx="2325756" cy="3281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THOMAS(FATHER)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91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96" y="2452611"/>
            <a:ext cx="2733675" cy="16764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7527403" y="2170382"/>
            <a:ext cx="4664597" cy="424070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838" y="5306665"/>
            <a:ext cx="1178910" cy="88616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782501" y="2344641"/>
            <a:ext cx="1736203" cy="229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1" y="3006518"/>
            <a:ext cx="1228182" cy="7724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345661" y="2617603"/>
            <a:ext cx="121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Eel asshole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50" y="3006519"/>
            <a:ext cx="1160854" cy="77249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4345661" y="2789499"/>
            <a:ext cx="978693" cy="121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2008658"/>
            <a:ext cx="1782501" cy="9978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DANIEL</a:t>
            </a:r>
            <a:endParaRPr lang="en-US" sz="4000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6006697" y="2882348"/>
            <a:ext cx="1004907" cy="896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45660" y="2688389"/>
            <a:ext cx="1241891" cy="10906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842390" y="2617603"/>
            <a:ext cx="2370795" cy="13872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94177" y="2637062"/>
            <a:ext cx="1453126" cy="13872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822359" y="1449088"/>
            <a:ext cx="854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PREA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66218" y="15741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5260214" y="1801050"/>
            <a:ext cx="2425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VP.GERMAY.DEA(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Isosceles Triangle 27"/>
          <p:cNvSpPr/>
          <p:nvPr/>
        </p:nvSpPr>
        <p:spPr>
          <a:xfrm>
            <a:off x="7324124" y="2637062"/>
            <a:ext cx="1044372" cy="1387238"/>
          </a:xfrm>
          <a:prstGeom prst="triangl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459823" y="2344641"/>
            <a:ext cx="704758" cy="803673"/>
          </a:xfrm>
          <a:prstGeom prst="ellipse">
            <a:avLst/>
          </a:prstGeom>
          <a:solidFill>
            <a:srgbClr val="F414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362" y="2315146"/>
            <a:ext cx="406220" cy="604914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676504" y="2170382"/>
            <a:ext cx="783319" cy="8361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4361" y="2293316"/>
            <a:ext cx="440287" cy="6267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6944361" y="2344641"/>
            <a:ext cx="515462" cy="537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6629755" y="2350306"/>
            <a:ext cx="741658" cy="69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669397" y="2903129"/>
            <a:ext cx="797532" cy="1159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164581" y="2845249"/>
            <a:ext cx="797532" cy="11595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192518" y="2391435"/>
            <a:ext cx="741658" cy="699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688653" y="5112032"/>
            <a:ext cx="1750340" cy="1053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93838" y="5306664"/>
            <a:ext cx="1185397" cy="92354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3979235" y="2066737"/>
            <a:ext cx="374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  <a:r>
              <a:rPr lang="en-US" strike="sngStrike" dirty="0" smtClean="0"/>
              <a:t>lying(    ) shard HOMCE:LOGIAL</a:t>
            </a:r>
            <a:endParaRPr lang="en-US" strike="sngStrike" dirty="0"/>
          </a:p>
        </p:txBody>
      </p:sp>
      <p:sp>
        <p:nvSpPr>
          <p:cNvPr id="44" name="5-Point Star 43"/>
          <p:cNvSpPr/>
          <p:nvPr/>
        </p:nvSpPr>
        <p:spPr>
          <a:xfrm>
            <a:off x="5173884" y="2056614"/>
            <a:ext cx="346519" cy="335813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275930" y="2056614"/>
            <a:ext cx="766748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NOTE: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371413" y="2479218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VIRGINMARY[1</a:t>
            </a:r>
            <a:endParaRPr lang="en-US" dirty="0"/>
          </a:p>
        </p:txBody>
      </p:sp>
      <p:sp>
        <p:nvSpPr>
          <p:cNvPr id="47" name="Oval 46"/>
          <p:cNvSpPr/>
          <p:nvPr/>
        </p:nvSpPr>
        <p:spPr>
          <a:xfrm>
            <a:off x="6814723" y="5277063"/>
            <a:ext cx="880221" cy="879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6830204" y="6031047"/>
            <a:ext cx="880221" cy="8796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1650296" y="4129011"/>
            <a:ext cx="57211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1738706" y="5112032"/>
            <a:ext cx="572111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2390" y="5271086"/>
            <a:ext cx="692466" cy="932559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-26360" y="5467401"/>
            <a:ext cx="173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September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370390" y="5836733"/>
            <a:ext cx="12341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</a:t>
            </a:r>
            <a:br>
              <a:rPr lang="en-US" dirty="0" smtClean="0"/>
            </a:br>
            <a:r>
              <a:rPr lang="en-US" dirty="0" smtClean="0"/>
              <a:t>1x Lake</a:t>
            </a:r>
            <a:endParaRPr lang="en-US" dirty="0"/>
          </a:p>
        </p:txBody>
      </p:sp>
      <p:sp>
        <p:nvSpPr>
          <p:cNvPr id="55" name="Can 54"/>
          <p:cNvSpPr/>
          <p:nvPr/>
        </p:nvSpPr>
        <p:spPr>
          <a:xfrm>
            <a:off x="1145637" y="4983211"/>
            <a:ext cx="626716" cy="536586"/>
          </a:xfrm>
          <a:prstGeom prst="can">
            <a:avLst>
              <a:gd name="adj" fmla="val 357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31730" y="5306664"/>
            <a:ext cx="625026" cy="625026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-6868" y="4947002"/>
            <a:ext cx="1082468" cy="50841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598939" y="530435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PARKER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3302" y="6466588"/>
            <a:ext cx="107229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TORT-1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61747" y="5285754"/>
            <a:ext cx="748840" cy="7452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1738706" y="2688389"/>
            <a:ext cx="2700287" cy="109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87351" y="4197895"/>
            <a:ext cx="1185397" cy="8168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972748" y="5201208"/>
            <a:ext cx="1287466" cy="8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347143" y="5467401"/>
            <a:ext cx="1277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Ride to lake</a:t>
            </a:r>
            <a:endParaRPr lang="en-US" strike="sngStrike" dirty="0"/>
          </a:p>
        </p:txBody>
      </p:sp>
      <p:sp>
        <p:nvSpPr>
          <p:cNvPr id="68" name="Cloud 67"/>
          <p:cNvSpPr/>
          <p:nvPr/>
        </p:nvSpPr>
        <p:spPr>
          <a:xfrm>
            <a:off x="6470248" y="3148314"/>
            <a:ext cx="677055" cy="63070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loud 68"/>
          <p:cNvSpPr/>
          <p:nvPr/>
        </p:nvSpPr>
        <p:spPr>
          <a:xfrm>
            <a:off x="6759712" y="2997768"/>
            <a:ext cx="417828" cy="45932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6523129" y="3601706"/>
            <a:ext cx="153375" cy="3422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6675529" y="3754106"/>
            <a:ext cx="153375" cy="34223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6662136" y="2474584"/>
            <a:ext cx="214645" cy="4630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Isosceles Triangle 72"/>
          <p:cNvSpPr/>
          <p:nvPr/>
        </p:nvSpPr>
        <p:spPr>
          <a:xfrm>
            <a:off x="6577460" y="2056680"/>
            <a:ext cx="400768" cy="55848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V="1">
            <a:off x="7324124" y="1449088"/>
            <a:ext cx="1637989" cy="3041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29085" y="4222344"/>
            <a:ext cx="727671" cy="8168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7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536" y="1801397"/>
            <a:ext cx="2426825" cy="136576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966" y="1801397"/>
            <a:ext cx="2429223" cy="1365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794" y="1801397"/>
            <a:ext cx="1143497" cy="13853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758896" y="2060823"/>
            <a:ext cx="2985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https://supremecourt.gov.jm/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400536" y="3889094"/>
            <a:ext cx="19263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FEDAERL.WMEON:</a:t>
            </a:r>
          </a:p>
          <a:p>
            <a:r>
              <a:rPr lang="en-US" dirty="0" smtClean="0"/>
              <a:t>FEDLEAR.BLACK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47" y="5921075"/>
            <a:ext cx="825972" cy="72920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270927" y="5805327"/>
            <a:ext cx="1143497" cy="960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31246" y="5909501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365" y="5921075"/>
            <a:ext cx="770832" cy="77083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414424" y="5909501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465" y="5925959"/>
            <a:ext cx="724321" cy="72432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372638" y="5909500"/>
            <a:ext cx="825973" cy="856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990750" y="5805327"/>
            <a:ext cx="1249647" cy="1238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926652" y="5805328"/>
            <a:ext cx="1061241" cy="1446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0" y="5982251"/>
            <a:ext cx="828098" cy="60685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0" y="5805327"/>
            <a:ext cx="12083970" cy="104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65" y="4026736"/>
            <a:ext cx="1173658" cy="7041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1587" y="4160259"/>
            <a:ext cx="2828925" cy="381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612" y="4846624"/>
            <a:ext cx="380940" cy="38094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912506" y="4730931"/>
            <a:ext cx="1169043" cy="628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777" y="4730931"/>
            <a:ext cx="870810" cy="7453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652" y="4817123"/>
            <a:ext cx="461080" cy="71723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7758896" y="4026736"/>
            <a:ext cx="2322653" cy="514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n 37"/>
          <p:cNvSpPr/>
          <p:nvPr/>
        </p:nvSpPr>
        <p:spPr>
          <a:xfrm rot="5400000">
            <a:off x="7685179" y="1617038"/>
            <a:ext cx="361471" cy="3993806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544273" y="4812424"/>
            <a:ext cx="2214623" cy="546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284747" y="3453126"/>
            <a:ext cx="2500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Monitoring-as-a-</a:t>
            </a:r>
            <a:r>
              <a:rPr lang="en-US" dirty="0" err="1"/>
              <a:t>Servie</a:t>
            </a:r>
            <a:r>
              <a:rPr lang="en-US" dirty="0"/>
              <a:t>™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0" y="3167160"/>
            <a:ext cx="12083970" cy="58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610377" y="2429325"/>
            <a:ext cx="2942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G.JFK(HOCMIE:DOG </a:t>
            </a:r>
            <a:r>
              <a:rPr lang="en-US" strike="sngStrike" dirty="0" smtClean="0"/>
              <a:t>bob </a:t>
            </a:r>
            <a:r>
              <a:rPr lang="en-US" strike="sngStrike" dirty="0" err="1" smtClean="0"/>
              <a:t>odi</a:t>
            </a:r>
            <a:r>
              <a:rPr lang="en-US" strike="sngStrike" dirty="0" smtClean="0"/>
              <a:t> 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747862" y="4034865"/>
            <a:ext cx="1256653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582" y="2809619"/>
            <a:ext cx="337236" cy="33573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14" y="2799830"/>
            <a:ext cx="345526" cy="345526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7865914" y="2876404"/>
            <a:ext cx="1631113" cy="191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352" y="2829486"/>
            <a:ext cx="241340" cy="23813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321" y="2834669"/>
            <a:ext cx="268935" cy="267740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7639291" y="2898194"/>
            <a:ext cx="2591221" cy="88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829996" y="2800894"/>
            <a:ext cx="2400516" cy="4002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7758896" y="2798657"/>
            <a:ext cx="2716193" cy="36850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291130" y="4013110"/>
            <a:ext cx="3102936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269815" y="4698757"/>
            <a:ext cx="468012" cy="6603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30776" y="4729781"/>
            <a:ext cx="974565" cy="8043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530777" y="4787580"/>
            <a:ext cx="974565" cy="878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55" y="4652707"/>
            <a:ext cx="985617" cy="655884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2535185" y="4729781"/>
            <a:ext cx="44951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KOCEMAN(</a:t>
            </a:r>
            <a:r>
              <a:rPr lang="en-US" dirty="0" err="1" smtClean="0"/>
              <a:t>roemle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Vernea</a:t>
            </a:r>
            <a:endParaRPr lang="en-US" dirty="0" smtClean="0"/>
          </a:p>
          <a:p>
            <a:r>
              <a:rPr lang="en-US" dirty="0" err="1" smtClean="0"/>
              <a:t>Sibile</a:t>
            </a:r>
            <a:endParaRPr lang="en-US" dirty="0" smtClean="0"/>
          </a:p>
          <a:p>
            <a:r>
              <a:rPr lang="en-US" dirty="0" smtClean="0"/>
              <a:t>KING: </a:t>
            </a:r>
            <a:r>
              <a:rPr lang="en-US" sz="800" strike="sngStrike" dirty="0" smtClean="0"/>
              <a:t>I don’t need a girlfriend I will go to the </a:t>
            </a:r>
            <a:r>
              <a:rPr lang="en-US" sz="800" strike="sngStrike" dirty="0" err="1" smtClean="0"/>
              <a:t>eros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center</a:t>
            </a:r>
            <a:r>
              <a:rPr lang="en-US" dirty="0" err="1" smtClean="0"/>
              <a:t>BPM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Optimees</a:t>
            </a:r>
            <a:r>
              <a:rPr lang="en-US" sz="800" strike="sngStrike" dirty="0" smtClean="0"/>
              <a:t> (sex) On demand</a:t>
            </a:r>
            <a:endParaRPr lang="en-US" sz="800" strike="sngStrike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5278056" y="5666334"/>
            <a:ext cx="469806" cy="1389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5161577" y="3794677"/>
            <a:ext cx="1214611" cy="584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435345" y="3225562"/>
            <a:ext cx="916387" cy="187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 flipH="1">
            <a:off x="7291130" y="3182860"/>
            <a:ext cx="214211" cy="282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H="1" flipV="1">
            <a:off x="7591988" y="3829272"/>
            <a:ext cx="712830" cy="5451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9076692" y="3230685"/>
            <a:ext cx="174920" cy="150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 flipV="1">
            <a:off x="9116992" y="3794677"/>
            <a:ext cx="620835" cy="612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482888" y="4468041"/>
            <a:ext cx="2526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 </a:t>
            </a:r>
            <a:r>
              <a:rPr lang="en-US" strike="sngStrike" dirty="0" err="1" smtClean="0"/>
              <a:t>Vacsectomy</a:t>
            </a:r>
            <a:r>
              <a:rPr lang="en-US" strike="sngStrike" dirty="0" smtClean="0"/>
              <a:t>(father)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293705" y="3171117"/>
            <a:ext cx="2583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Monitoring-on-Demand™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97635" y="3182066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</a:p>
          <a:p>
            <a:r>
              <a:rPr lang="en-US" dirty="0" smtClean="0"/>
              <a:t>2007</a:t>
            </a:r>
            <a:endParaRPr lang="en-US" dirty="0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5512959" y="4160259"/>
            <a:ext cx="1778171" cy="56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7216084" y="4111370"/>
            <a:ext cx="3333917" cy="37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66888" y="3668053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      e-</a:t>
            </a:r>
            <a:r>
              <a:rPr lang="en-US" dirty="0" err="1" smtClean="0"/>
              <a:t>bueinss</a:t>
            </a:r>
            <a:r>
              <a:rPr lang="en-US" dirty="0" smtClean="0"/>
              <a:t> on demand™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30776" y="3355783"/>
            <a:ext cx="2150694" cy="730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400536" y="5735830"/>
            <a:ext cx="1213412" cy="1122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837854" y="3182460"/>
            <a:ext cx="158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SQ.!PREA</a:t>
            </a:r>
            <a:endParaRPr lang="en-US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6701742" y="3225562"/>
            <a:ext cx="2415250" cy="5691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9185793" y="5560778"/>
            <a:ext cx="2823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Anglea.</a:t>
            </a:r>
            <a:r>
              <a:rPr lang="en-US" dirty="0" err="1" smtClean="0"/>
              <a:t>VIRIGNA.KOCEM.</a:t>
            </a:r>
            <a:r>
              <a:rPr lang="en-US" sz="800" strike="sngStrike" dirty="0" err="1" smtClean="0"/>
              <a:t>dre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zeche</a:t>
            </a:r>
            <a:endParaRPr lang="en-US" sz="800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805986" y="4824766"/>
            <a:ext cx="974565" cy="8043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647928" y="5328403"/>
            <a:ext cx="554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KING(</a:t>
            </a:r>
            <a:r>
              <a:rPr lang="en-US" strike="sngStrike" dirty="0" err="1" smtClean="0"/>
              <a:t>burce</a:t>
            </a:r>
            <a:r>
              <a:rPr lang="en-US" dirty="0" smtClean="0"/>
              <a:t>).KING.IPX.JKF</a:t>
            </a:r>
            <a:r>
              <a:rPr lang="en-US" strike="sngStrike" dirty="0" smtClean="0"/>
              <a:t>(lee)</a:t>
            </a:r>
            <a:r>
              <a:rPr lang="en-US" dirty="0" smtClean="0"/>
              <a:t>.KING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brcue</a:t>
            </a:r>
            <a:r>
              <a:rPr lang="en-US" dirty="0" smtClean="0"/>
              <a:t>)</a:t>
            </a:r>
            <a:r>
              <a:rPr lang="en-US" strike="sngStrike" dirty="0" smtClean="0"/>
              <a:t>.invert(turner)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10320010" y="5259037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Bum or (accent) </a:t>
            </a:r>
            <a:r>
              <a:rPr lang="en-US" sz="800" strike="sngStrike" dirty="0" err="1" smtClean="0"/>
              <a:t>Homcesll</a:t>
            </a:r>
            <a:r>
              <a:rPr lang="en-US" sz="800" strike="sngStrike" dirty="0" smtClean="0"/>
              <a:t> person</a:t>
            </a:r>
            <a:endParaRPr lang="en-US" sz="800" strike="sngStrike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93704" y="3251818"/>
            <a:ext cx="10821013" cy="25657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00536" y="5903824"/>
            <a:ext cx="10667068" cy="8406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0298340" y="3251818"/>
            <a:ext cx="1893660" cy="637276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KING.WEAPONS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059839" y="3900993"/>
            <a:ext cx="4148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</a:t>
            </a:r>
            <a:r>
              <a:rPr lang="en-US" dirty="0" err="1" smtClean="0"/>
              <a:t>nonPoliceTRX</a:t>
            </a:r>
            <a:r>
              <a:rPr lang="en-US" dirty="0" smtClean="0"/>
              <a:t> (USD) invert </a:t>
            </a:r>
            <a:r>
              <a:rPr lang="en-US" dirty="0" err="1" smtClean="0"/>
              <a:t>nonPoliceCfgLogical</a:t>
            </a:r>
            <a:r>
              <a:rPr lang="en-US" dirty="0" smtClean="0"/>
              <a:t>(WW2,WW1)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7464827" y="3915617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G.!VIRINA.MARY</a:t>
            </a:r>
          </a:p>
          <a:p>
            <a:r>
              <a:rPr lang="en-US" dirty="0" smtClean="0"/>
              <a:t>(USD)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169" y="3717956"/>
            <a:ext cx="876300" cy="876300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67902" y="3737385"/>
            <a:ext cx="785903" cy="1283702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2535184" y="3656478"/>
            <a:ext cx="1642768" cy="1480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209391" y="4516637"/>
            <a:ext cx="906679" cy="1313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Connector 107"/>
          <p:cNvCxnSpPr/>
          <p:nvPr/>
        </p:nvCxnSpPr>
        <p:spPr>
          <a:xfrm flipV="1">
            <a:off x="5805986" y="3433205"/>
            <a:ext cx="2977154" cy="361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831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n 3"/>
          <p:cNvSpPr/>
          <p:nvPr/>
        </p:nvSpPr>
        <p:spPr>
          <a:xfrm rot="5400000">
            <a:off x="4265919" y="6145082"/>
            <a:ext cx="365683" cy="659972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4023" y="1984455"/>
            <a:ext cx="1740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G.!VIRINA.MARY</a:t>
            </a:r>
          </a:p>
          <a:p>
            <a:r>
              <a:rPr lang="en-US" dirty="0" smtClean="0"/>
              <a:t>(USD)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68" y="1462219"/>
            <a:ext cx="876300" cy="876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132613" y="1888070"/>
            <a:ext cx="4866143" cy="706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749107" y="2617543"/>
            <a:ext cx="6234721" cy="20710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255096" y="3170490"/>
            <a:ext cx="358816" cy="149313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838638" y="463662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2016-2017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175268" y="381241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30x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4862709" y="3794069"/>
            <a:ext cx="336630" cy="8333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806417" y="4094933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5x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6648" y="464516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2014/15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63656" y="3078412"/>
            <a:ext cx="1250066" cy="1248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363656" y="14980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17" idx="2"/>
            <a:endCxn id="14" idx="0"/>
          </p:cNvCxnSpPr>
          <p:nvPr/>
        </p:nvCxnSpPr>
        <p:spPr>
          <a:xfrm flipH="1">
            <a:off x="4664923" y="1867430"/>
            <a:ext cx="25105" cy="2777731"/>
          </a:xfrm>
          <a:prstGeom prst="straightConnector1">
            <a:avLst/>
          </a:prstGeom>
          <a:ln w="76200">
            <a:solidFill>
              <a:srgbClr val="FFFF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43" y="4839090"/>
            <a:ext cx="785903" cy="128370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185" y="4829332"/>
            <a:ext cx="906679" cy="1313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7" y="6278518"/>
            <a:ext cx="586829" cy="3520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263861" y="6278518"/>
            <a:ext cx="765185" cy="352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56367" y="6187821"/>
            <a:ext cx="906679" cy="5135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an 29"/>
          <p:cNvSpPr/>
          <p:nvPr/>
        </p:nvSpPr>
        <p:spPr>
          <a:xfrm rot="5400000">
            <a:off x="4687182" y="5510119"/>
            <a:ext cx="1413241" cy="902824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 flipV="1">
            <a:off x="4176648" y="5254910"/>
            <a:ext cx="765742" cy="7991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999738" y="4914918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CREDIT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-16420" y="2579227"/>
            <a:ext cx="1913681" cy="3740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ATOMICBUTTON</a:t>
            </a:r>
          </a:p>
          <a:p>
            <a:pPr algn="ctr"/>
            <a:r>
              <a:rPr lang="en-US" sz="900" dirty="0" smtClean="0">
                <a:solidFill>
                  <a:schemeClr val="tx1"/>
                </a:solidFill>
              </a:rPr>
              <a:t>CREDIT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32613" y="4373582"/>
            <a:ext cx="1646134" cy="27157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3643881" y="4324706"/>
            <a:ext cx="415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MLK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10207" y="4387941"/>
            <a:ext cx="1121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Sunday.v3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235928" y="46207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5632170" y="4387048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5783256" y="463662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2022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42" y="3744446"/>
            <a:ext cx="470023" cy="559008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8199323" y="2320258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SQ.SVU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739" y="2648426"/>
            <a:ext cx="2881472" cy="191748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2201" y="4707474"/>
            <a:ext cx="415286" cy="61304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9374421" y="4808707"/>
            <a:ext cx="145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nonPoiceRTA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5850924" y="6021783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8549" y="5369837"/>
            <a:ext cx="325849" cy="522588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9449959" y="5354218"/>
            <a:ext cx="626061" cy="18984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Age 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9419722" y="5511966"/>
            <a:ext cx="2819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nonPoliecRTA.HOMCE:2Y.</a:t>
            </a:r>
            <a:r>
              <a:rPr lang="en-US" sz="800" strike="sngStrike" dirty="0" smtClean="0"/>
              <a:t>angea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9109827" y="2222402"/>
            <a:ext cx="2473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rice? Oliva </a:t>
            </a:r>
            <a:r>
              <a:rPr lang="en-US" strike="sngStrike" dirty="0" smtClean="0"/>
              <a:t>Reiss</a:t>
            </a:r>
            <a:endParaRPr lang="en-US" strike="sngStrike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81633" y="2258720"/>
            <a:ext cx="601435" cy="2993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297197" y="1738752"/>
            <a:ext cx="1913681" cy="4608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</a:t>
            </a:r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57" name="Straight Connector 56"/>
          <p:cNvCxnSpPr>
            <a:stCxn id="53" idx="0"/>
          </p:cNvCxnSpPr>
          <p:nvPr/>
        </p:nvCxnSpPr>
        <p:spPr>
          <a:xfrm>
            <a:off x="10346448" y="2222402"/>
            <a:ext cx="488007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3" idx="1"/>
          </p:cNvCxnSpPr>
          <p:nvPr/>
        </p:nvCxnSpPr>
        <p:spPr>
          <a:xfrm flipV="1">
            <a:off x="9109827" y="2352843"/>
            <a:ext cx="1458410" cy="5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38337" y="4707474"/>
            <a:ext cx="419150" cy="6090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8549" y="5369837"/>
            <a:ext cx="495494" cy="526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500" y="1962471"/>
            <a:ext cx="361738" cy="361738"/>
          </a:xfrm>
          <a:prstGeom prst="rect">
            <a:avLst/>
          </a:prstGeom>
        </p:spPr>
      </p:pic>
      <p:cxnSp>
        <p:nvCxnSpPr>
          <p:cNvPr id="64" name="Straight Connector 63"/>
          <p:cNvCxnSpPr>
            <a:endCxn id="53" idx="1"/>
          </p:cNvCxnSpPr>
          <p:nvPr/>
        </p:nvCxnSpPr>
        <p:spPr>
          <a:xfrm>
            <a:off x="8561411" y="1962471"/>
            <a:ext cx="548416" cy="444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04301" y="1934914"/>
            <a:ext cx="529250" cy="43400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557" y="2007083"/>
            <a:ext cx="308878" cy="308878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8642713" y="1867430"/>
            <a:ext cx="637289" cy="539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437944" y="1531037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Cognitive</a:t>
            </a:r>
            <a:r>
              <a:rPr lang="en-US" dirty="0" err="1" smtClean="0"/>
              <a:t>,ITIL</a:t>
            </a:r>
            <a:r>
              <a:rPr lang="en-US" dirty="0" smtClean="0"/>
              <a:t> INCINET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941" y="1404376"/>
            <a:ext cx="259185" cy="32365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199323" y="1288771"/>
            <a:ext cx="2394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2005,2007 SQ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swa</a:t>
            </a:r>
            <a:r>
              <a:rPr lang="en-US" dirty="0" smtClean="0"/>
              <a:t>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11282350" y="1388569"/>
            <a:ext cx="928528" cy="3234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9963280" y="1711692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7543544" y="4692495"/>
            <a:ext cx="127797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Monday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Tuesday</a:t>
            </a:r>
          </a:p>
          <a:p>
            <a:endParaRPr lang="en-US" dirty="0"/>
          </a:p>
          <a:p>
            <a:r>
              <a:rPr lang="en-US" dirty="0" smtClean="0"/>
              <a:t>Wednesday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6235928" y="6719604"/>
            <a:ext cx="1362041" cy="17965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KING.FBI:WMD:YELLOW</a:t>
            </a: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7865691" y="5007658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7994002" y="5829052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7994002" y="6418034"/>
            <a:ext cx="681590" cy="301570"/>
          </a:xfrm>
          <a:prstGeom prst="rect">
            <a:avLst/>
          </a:prstGeom>
          <a:solidFill>
            <a:srgbClr val="AC75D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00917" y="6178370"/>
            <a:ext cx="293989" cy="51720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0468" y="6140989"/>
            <a:ext cx="495494" cy="5268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324565" y="6300925"/>
            <a:ext cx="25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nonPOliceWife</a:t>
            </a:r>
            <a:r>
              <a:rPr lang="en-US" dirty="0" smtClean="0"/>
              <a:t>(</a:t>
            </a:r>
            <a:r>
              <a:rPr lang="en-US" dirty="0" err="1" smtClean="0"/>
              <a:t>bruneete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5613150" y="4436886"/>
            <a:ext cx="6751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POLICE:SVU</a:t>
            </a:r>
            <a:endParaRPr lang="en-US" sz="8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1652858" y="3250510"/>
            <a:ext cx="3125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4838638" y="3250510"/>
            <a:ext cx="7836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865794" y="2957702"/>
            <a:ext cx="1048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Cover Up</a:t>
            </a:r>
            <a:endParaRPr lang="en-US" strike="sngStrike" dirty="0"/>
          </a:p>
        </p:txBody>
      </p:sp>
      <p:sp>
        <p:nvSpPr>
          <p:cNvPr id="88" name="Rectangle 87"/>
          <p:cNvSpPr/>
          <p:nvPr/>
        </p:nvSpPr>
        <p:spPr>
          <a:xfrm>
            <a:off x="0" y="2967626"/>
            <a:ext cx="1897261" cy="504779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CPVA.JOEB/JOEB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4227167" y="3842642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3291759" y="3811783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555890" y="2296643"/>
            <a:ext cx="147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PRICES.LARRY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6710" y="1454599"/>
            <a:ext cx="831026" cy="908331"/>
          </a:xfrm>
          <a:prstGeom prst="rect">
            <a:avLst/>
          </a:prstGeom>
        </p:spPr>
      </p:pic>
      <p:sp>
        <p:nvSpPr>
          <p:cNvPr id="93" name="Rectangle 92"/>
          <p:cNvSpPr/>
          <p:nvPr/>
        </p:nvSpPr>
        <p:spPr>
          <a:xfrm>
            <a:off x="2153242" y="4902480"/>
            <a:ext cx="613733" cy="31206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CHECKPOTN CHALIE</a:t>
            </a:r>
            <a:endParaRPr lang="en-US" sz="800" dirty="0"/>
          </a:p>
        </p:txBody>
      </p:sp>
      <p:sp>
        <p:nvSpPr>
          <p:cNvPr id="94" name="Rectangle 93"/>
          <p:cNvSpPr/>
          <p:nvPr/>
        </p:nvSpPr>
        <p:spPr>
          <a:xfrm>
            <a:off x="2818702" y="3830803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880329" y="4376244"/>
            <a:ext cx="226489" cy="260385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2056884" y="46446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429131" y="464466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839263" y="463424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1980</a:t>
            </a:r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>
            <a:off x="2754464" y="4350018"/>
            <a:ext cx="78276" cy="283152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586171" y="404714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1Y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2887710" y="4058901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369881" y="400835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10Y</a:t>
            </a:r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71812" y="1462219"/>
            <a:ext cx="974379" cy="898104"/>
          </a:xfrm>
          <a:prstGeom prst="rect">
            <a:avLst/>
          </a:prstGeom>
        </p:spPr>
      </p:pic>
      <p:cxnSp>
        <p:nvCxnSpPr>
          <p:cNvPr id="105" name="Straight Arrow Connector 104"/>
          <p:cNvCxnSpPr/>
          <p:nvPr/>
        </p:nvCxnSpPr>
        <p:spPr>
          <a:xfrm>
            <a:off x="2142939" y="2606680"/>
            <a:ext cx="2973616" cy="811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995590">
            <a:off x="3181972" y="2801778"/>
            <a:ext cx="65274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WWI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2295339" y="2759080"/>
            <a:ext cx="567899" cy="1015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2395673" y="3490092"/>
            <a:ext cx="8162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 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2883183" y="2243221"/>
            <a:ext cx="195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000.nonPoliceCamera(</a:t>
            </a:r>
            <a:r>
              <a:rPr lang="en-US" sz="800" strike="sngStrike" dirty="0" smtClean="0"/>
              <a:t>praying</a:t>
            </a:r>
            <a:r>
              <a:rPr lang="en-US" sz="800" dirty="0" smtClean="0"/>
              <a:t> VIRINGA.MARY).</a:t>
            </a:r>
            <a:r>
              <a:rPr lang="en-US" sz="800" dirty="0" err="1" smtClean="0"/>
              <a:t>nonPOlcieQualtiy.Douemtns</a:t>
            </a:r>
            <a:endParaRPr lang="en-US" sz="800" dirty="0"/>
          </a:p>
        </p:txBody>
      </p:sp>
      <p:cxnSp>
        <p:nvCxnSpPr>
          <p:cNvPr id="115" name="Straight Arrow Connector 114"/>
          <p:cNvCxnSpPr/>
          <p:nvPr/>
        </p:nvCxnSpPr>
        <p:spPr>
          <a:xfrm>
            <a:off x="2447739" y="2911480"/>
            <a:ext cx="1658856" cy="859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4013948" y="3547726"/>
            <a:ext cx="524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dev</a:t>
            </a:r>
            <a:endParaRPr lang="en-US" strike="sngStrike" dirty="0"/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4431732" y="3564409"/>
            <a:ext cx="839785" cy="223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4461040" y="3855240"/>
            <a:ext cx="89072" cy="83337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4249318" y="3507759"/>
            <a:ext cx="62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prod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127988" y="2976465"/>
            <a:ext cx="1253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apple.touch.greestamps</a:t>
            </a:r>
            <a:endParaRPr lang="en-US" sz="800" strike="sngStrike" dirty="0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3211922" y="3855240"/>
            <a:ext cx="296421" cy="239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flipV="1">
            <a:off x="4025943" y="3960149"/>
            <a:ext cx="589222" cy="356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 rot="3908674">
            <a:off x="2163531" y="2741950"/>
            <a:ext cx="470000" cy="261610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WWI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1846649" y="5136360"/>
            <a:ext cx="1978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KING.</a:t>
            </a:r>
            <a:r>
              <a:rPr lang="en-US" sz="800" strike="sngStrike" dirty="0" err="1" smtClean="0"/>
              <a:t>coin</a:t>
            </a:r>
            <a:r>
              <a:rPr lang="en-US" sz="800" strike="sngStrike" dirty="0" smtClean="0"/>
              <a:t> 10 free </a:t>
            </a:r>
            <a:r>
              <a:rPr lang="en-US" sz="800" strike="sngStrike" dirty="0" err="1" smtClean="0"/>
              <a:t>scews</a:t>
            </a:r>
            <a:r>
              <a:rPr lang="en-US" dirty="0" smtClean="0"/>
              <a:t>).</a:t>
            </a:r>
          </a:p>
          <a:p>
            <a:r>
              <a:rPr lang="en-US" dirty="0" err="1" smtClean="0"/>
              <a:t>NORWAY.coin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706828" y="485215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6328195" y="4402880"/>
            <a:ext cx="1633580" cy="301570"/>
          </a:xfrm>
          <a:prstGeom prst="rect">
            <a:avLst/>
          </a:prstGeom>
          <a:solidFill>
            <a:srgbClr val="EFE5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TextBox 130"/>
          <p:cNvSpPr txBox="1"/>
          <p:nvPr/>
        </p:nvSpPr>
        <p:spPr>
          <a:xfrm>
            <a:off x="6429669" y="4428233"/>
            <a:ext cx="11480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nonPoocleiSVLogical</a:t>
            </a:r>
            <a:endParaRPr lang="en-US" sz="900" dirty="0"/>
          </a:p>
        </p:txBody>
      </p:sp>
      <p:sp>
        <p:nvSpPr>
          <p:cNvPr id="132" name="Rectangle 131"/>
          <p:cNvSpPr/>
          <p:nvPr/>
        </p:nvSpPr>
        <p:spPr>
          <a:xfrm>
            <a:off x="1813843" y="4357495"/>
            <a:ext cx="860983" cy="301570"/>
          </a:xfrm>
          <a:prstGeom prst="rect">
            <a:avLst/>
          </a:prstGeom>
          <a:solidFill>
            <a:srgbClr val="EFE5F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2550939" y="4618836"/>
            <a:ext cx="73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2835862" y="4896719"/>
            <a:ext cx="966931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17.8 </a:t>
            </a:r>
            <a:r>
              <a:rPr lang="en-US" sz="800" strike="sngStrike" dirty="0" smtClean="0">
                <a:solidFill>
                  <a:schemeClr val="bg1"/>
                </a:solidFill>
              </a:rPr>
              <a:t>move out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136" name="Straight Connector 135"/>
          <p:cNvCxnSpPr>
            <a:endCxn id="134" idx="0"/>
          </p:cNvCxnSpPr>
          <p:nvPr/>
        </p:nvCxnSpPr>
        <p:spPr>
          <a:xfrm flipV="1">
            <a:off x="3094658" y="4896719"/>
            <a:ext cx="224670" cy="239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735631" y="3547726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CIVIL CODE.</a:t>
            </a:r>
          </a:p>
          <a:p>
            <a:r>
              <a:rPr lang="en-US" sz="1000" dirty="0" smtClean="0"/>
              <a:t>CHINA.WIFE</a:t>
            </a:r>
            <a:endParaRPr lang="en-US" sz="1000" dirty="0"/>
          </a:p>
        </p:txBody>
      </p:sp>
      <p:sp>
        <p:nvSpPr>
          <p:cNvPr id="138" name="Rectangle 137"/>
          <p:cNvSpPr/>
          <p:nvPr/>
        </p:nvSpPr>
        <p:spPr>
          <a:xfrm>
            <a:off x="-16969" y="4076518"/>
            <a:ext cx="1067233" cy="3462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</a:t>
            </a:r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93929" y="3853080"/>
            <a:ext cx="7274441" cy="35892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796319" y="4221725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1945 </a:t>
            </a:r>
            <a:r>
              <a:rPr lang="en-US" sz="800" dirty="0" err="1" smtClean="0"/>
              <a:t>HOCME:UR_UR_OPI.</a:t>
            </a:r>
            <a:r>
              <a:rPr lang="en-US" sz="800" strike="sngStrike" dirty="0" err="1" smtClean="0"/>
              <a:t>stailn</a:t>
            </a:r>
            <a:endParaRPr lang="en-US" sz="800" strike="sngStrike" dirty="0"/>
          </a:p>
        </p:txBody>
      </p:sp>
      <p:cxnSp>
        <p:nvCxnSpPr>
          <p:cNvPr id="142" name="Straight Connector 141"/>
          <p:cNvCxnSpPr/>
          <p:nvPr/>
        </p:nvCxnSpPr>
        <p:spPr>
          <a:xfrm flipV="1">
            <a:off x="839263" y="3732392"/>
            <a:ext cx="211001" cy="24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09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71" y="1666234"/>
            <a:ext cx="578800" cy="7528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" y="2579620"/>
            <a:ext cx="591843" cy="591843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358815" y="1666234"/>
            <a:ext cx="1388962" cy="752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2435" y="2308651"/>
            <a:ext cx="1632031" cy="862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013846" y="2579620"/>
            <a:ext cx="2006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obvilatoin</a:t>
            </a:r>
            <a:r>
              <a:rPr lang="en-US" dirty="0"/>
              <a:t>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00925" y="2308651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CIVIL CODE.</a:t>
            </a:r>
          </a:p>
          <a:p>
            <a:r>
              <a:rPr lang="en-US" sz="1000" dirty="0" smtClean="0"/>
              <a:t>CHINA.WIFE</a:t>
            </a:r>
            <a:endParaRPr lang="en-US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33" y="2995431"/>
            <a:ext cx="525795" cy="34965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83" y="2995432"/>
            <a:ext cx="369366" cy="36936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82" y="2398267"/>
            <a:ext cx="406567" cy="477274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4020421" y="2419109"/>
            <a:ext cx="1269209" cy="456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34882" y="2345698"/>
            <a:ext cx="421998" cy="5298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49020" y="2708761"/>
            <a:ext cx="1955970" cy="1605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604304" y="3715473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Phil/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kim</a:t>
            </a:r>
            <a:endParaRPr lang="en-US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617" y="3555546"/>
            <a:ext cx="509628" cy="689186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4234882" y="3248932"/>
            <a:ext cx="740780" cy="1302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0012101" y="3449256"/>
            <a:ext cx="335666" cy="63554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301468" y="3449256"/>
            <a:ext cx="1890532" cy="6355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0347767" y="3589021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 Jun Un</a:t>
            </a:r>
            <a:endParaRPr lang="en-US" dirty="0"/>
          </a:p>
        </p:txBody>
      </p:sp>
      <p:cxnSp>
        <p:nvCxnSpPr>
          <p:cNvPr id="31" name="Straight Connector 30"/>
          <p:cNvCxnSpPr>
            <a:stCxn id="29" idx="1"/>
          </p:cNvCxnSpPr>
          <p:nvPr/>
        </p:nvCxnSpPr>
        <p:spPr>
          <a:xfrm flipV="1">
            <a:off x="10347767" y="3715473"/>
            <a:ext cx="1234633" cy="58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0012101" y="2948952"/>
            <a:ext cx="2179899" cy="5003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41.ATB.St. </a:t>
            </a:r>
            <a:r>
              <a:rPr lang="en-US" dirty="0" err="1" smtClean="0"/>
              <a:t>petersson</a:t>
            </a:r>
            <a:endParaRPr lang="en-US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0995949" y="2995431"/>
            <a:ext cx="833378" cy="2535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2590" y="2960944"/>
            <a:ext cx="968259" cy="1189204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8762035" y="2869272"/>
            <a:ext cx="1158814" cy="1375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91594" y="2869272"/>
            <a:ext cx="1090249" cy="12837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456460" y="3554621"/>
            <a:ext cx="1361785" cy="690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688359" y="3623353"/>
            <a:ext cx="1047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Yao Ming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379341" y="3892749"/>
            <a:ext cx="13500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7ft </a:t>
            </a:r>
            <a:r>
              <a:rPr lang="en-US" sz="800" strike="sngStrike" dirty="0" err="1"/>
              <a:t>korean</a:t>
            </a:r>
            <a:r>
              <a:rPr lang="en-US" sz="800" strike="sngStrike" dirty="0"/>
              <a:t> basketball player</a:t>
            </a: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3017133" y="2995431"/>
            <a:ext cx="606453" cy="515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4053693" y="2898584"/>
            <a:ext cx="778555" cy="576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4004990" y="204267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898248" y="2210765"/>
            <a:ext cx="115598" cy="13782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5772699" y="207288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923917" y="3774150"/>
            <a:ext cx="1120751" cy="404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  <a:r>
              <a:rPr lang="en-US" dirty="0" smtClean="0"/>
              <a:t>acebook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7216359" y="3757766"/>
            <a:ext cx="891250" cy="4049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iPad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5590072" y="3820359"/>
            <a:ext cx="2619736" cy="4049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826759" y="3728147"/>
            <a:ext cx="2248538" cy="4480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6969974" y="2121101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245760" y="2102865"/>
            <a:ext cx="48703" cy="1432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89" y="5212021"/>
            <a:ext cx="3659447" cy="1568335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152" y="5473445"/>
            <a:ext cx="643788" cy="36052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6096000" y="5753565"/>
            <a:ext cx="1692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brad </a:t>
            </a:r>
            <a:r>
              <a:rPr lang="en-US" dirty="0" err="1" smtClean="0"/>
              <a:t>hambelton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/>
              <a:t>authriz.net</a:t>
            </a:r>
          </a:p>
        </p:txBody>
      </p:sp>
      <p:cxnSp>
        <p:nvCxnSpPr>
          <p:cNvPr id="64" name="Straight Connector 63"/>
          <p:cNvCxnSpPr/>
          <p:nvPr/>
        </p:nvCxnSpPr>
        <p:spPr>
          <a:xfrm>
            <a:off x="5923917" y="5274042"/>
            <a:ext cx="1622777" cy="1125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124108" y="5296337"/>
            <a:ext cx="1090249" cy="12837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6251985" y="5577023"/>
            <a:ext cx="41420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§Rap</a:t>
            </a:r>
            <a:r>
              <a:rPr lang="en-US" strike="sngStrike" dirty="0" smtClean="0"/>
              <a:t>e ( all managers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Mangers,    Dave, </a:t>
            </a:r>
            <a:r>
              <a:rPr lang="en-US" strike="sngStrike" dirty="0" err="1" smtClean="0"/>
              <a:t>Fortno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Droz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Hambiion</a:t>
            </a:r>
            <a:r>
              <a:rPr lang="en-US" strike="sngStrike" dirty="0" smtClean="0"/>
              <a:t>,</a:t>
            </a:r>
            <a:r>
              <a:rPr lang="en-US" dirty="0" smtClean="0"/>
              <a:t> </a:t>
            </a:r>
          </a:p>
          <a:p>
            <a:r>
              <a:rPr lang="en-US" strike="sngStrike" dirty="0" err="1" smtClean="0"/>
              <a:t>Apple.touch.</a:t>
            </a:r>
            <a:r>
              <a:rPr lang="en-US" dirty="0" err="1" smtClean="0"/>
              <a:t>MLK.JFK</a:t>
            </a:r>
            <a:r>
              <a:rPr lang="en-US" dirty="0" smtClean="0"/>
              <a:t>((</a:t>
            </a:r>
            <a:r>
              <a:rPr lang="en-US" strike="sngStrike" dirty="0" smtClean="0"/>
              <a:t>manager?</a:t>
            </a:r>
            <a:r>
              <a:rPr lang="en-US" dirty="0" smtClean="0"/>
              <a:t>). 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4081" y="5653705"/>
            <a:ext cx="972604" cy="972604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10179934" y="5146201"/>
            <a:ext cx="15336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Hello Dallas this is my jogging vest</a:t>
            </a:r>
            <a:endParaRPr lang="en-US" sz="800" dirty="0"/>
          </a:p>
        </p:txBody>
      </p:sp>
      <p:sp>
        <p:nvSpPr>
          <p:cNvPr id="69" name="Rectangle 68"/>
          <p:cNvSpPr/>
          <p:nvPr/>
        </p:nvSpPr>
        <p:spPr>
          <a:xfrm>
            <a:off x="8563600" y="5228022"/>
            <a:ext cx="115448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base jumper movie city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5384" y="5451067"/>
            <a:ext cx="476982" cy="31626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563600" y="5154064"/>
            <a:ext cx="1156879" cy="7148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>
            <a:off x="8563600" y="4729162"/>
            <a:ext cx="988766" cy="122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361868" y="5570409"/>
            <a:ext cx="1049119" cy="11519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10301468" y="5443466"/>
            <a:ext cx="988766" cy="1227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2663106" y="3667705"/>
            <a:ext cx="655536" cy="447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358815" y="2308651"/>
            <a:ext cx="11833185" cy="11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82" y="1971040"/>
            <a:ext cx="413700" cy="4137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>
            <a:off x="176282" y="1840375"/>
            <a:ext cx="575489" cy="578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0204" y="2551005"/>
            <a:ext cx="751686" cy="6901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94158" y="1665895"/>
            <a:ext cx="649456" cy="7532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2912" y="2014342"/>
            <a:ext cx="794845" cy="794845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0841211" y="4025241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030593" y="2990467"/>
            <a:ext cx="534057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48727" y="2990466"/>
            <a:ext cx="425452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00715" y="1987406"/>
            <a:ext cx="425452" cy="374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8921586" y="1576119"/>
            <a:ext cx="1805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KOCEMAN.TIMER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727530" y="1553412"/>
            <a:ext cx="1366913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ATOMCLOCK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275407" y="4964493"/>
            <a:ext cx="68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PREA</a:t>
            </a:r>
            <a:endParaRPr lang="en-US" b="1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10301468" y="5154064"/>
            <a:ext cx="1109518" cy="319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8006149" y="5296861"/>
            <a:ext cx="31822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41.MLK.noNPolceLange.</a:t>
            </a:r>
            <a:r>
              <a:rPr lang="en-US" sz="800" strike="sngStrike" dirty="0" smtClean="0"/>
              <a:t>lsnit( </a:t>
            </a:r>
            <a:r>
              <a:rPr lang="en-US" sz="800" strike="sngStrike" dirty="0" err="1" smtClean="0"/>
              <a:t>ceo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appe.touch</a:t>
            </a:r>
            <a:r>
              <a:rPr lang="en-US" sz="800" strike="sngStrike" dirty="0" smtClean="0"/>
              <a:t> will jump out window)</a:t>
            </a:r>
            <a:endParaRPr lang="en-US" sz="800" strike="sngStrike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624986" y="5273981"/>
            <a:ext cx="6204341" cy="15419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26167" y="5123985"/>
            <a:ext cx="11581637" cy="64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Facebook.marx</a:t>
            </a:r>
            <a:endParaRPr lang="en-US" sz="800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511215" y="2461051"/>
            <a:ext cx="11833185" cy="110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636988" y="4164935"/>
            <a:ext cx="11581637" cy="64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Facebook.marx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97107" y="3893621"/>
            <a:ext cx="99074" cy="176918"/>
          </a:xfrm>
          <a:prstGeom prst="rect">
            <a:avLst/>
          </a:prstGeom>
        </p:spPr>
      </p:pic>
      <p:cxnSp>
        <p:nvCxnSpPr>
          <p:cNvPr id="104" name="Straight Connector 103"/>
          <p:cNvCxnSpPr>
            <a:endCxn id="28" idx="3"/>
          </p:cNvCxnSpPr>
          <p:nvPr/>
        </p:nvCxnSpPr>
        <p:spPr>
          <a:xfrm flipV="1">
            <a:off x="11829327" y="3767031"/>
            <a:ext cx="362673" cy="303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697" y="3896173"/>
            <a:ext cx="222070" cy="124359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1665620" y="3747922"/>
            <a:ext cx="362673" cy="3035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800925" y="3122181"/>
            <a:ext cx="1204065" cy="76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 flipV="1">
            <a:off x="700204" y="2519431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606235" y="1665895"/>
            <a:ext cx="965370" cy="56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9113" y="3430149"/>
            <a:ext cx="639423" cy="546005"/>
          </a:xfrm>
          <a:prstGeom prst="rect">
            <a:avLst/>
          </a:prstGeom>
        </p:spPr>
      </p:pic>
      <p:sp>
        <p:nvSpPr>
          <p:cNvPr id="116" name="Rectangle 1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59409" y="3387202"/>
            <a:ext cx="717812" cy="6211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Connector 116"/>
          <p:cNvCxnSpPr/>
          <p:nvPr/>
        </p:nvCxnSpPr>
        <p:spPr>
          <a:xfrm flipH="1" flipV="1">
            <a:off x="564593" y="32392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Can 117"/>
          <p:cNvSpPr/>
          <p:nvPr/>
        </p:nvSpPr>
        <p:spPr>
          <a:xfrm>
            <a:off x="200715" y="4132963"/>
            <a:ext cx="1117821" cy="83153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63" y="3495119"/>
            <a:ext cx="415079" cy="415079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1451890" y="3430149"/>
            <a:ext cx="597130" cy="461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/>
          <p:nvPr/>
        </p:nvCxnSpPr>
        <p:spPr>
          <a:xfrm flipH="1" flipV="1">
            <a:off x="716993" y="33916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 flipV="1">
            <a:off x="869393" y="3544033"/>
            <a:ext cx="957629" cy="916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438281" y="3400608"/>
            <a:ext cx="260480" cy="6211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354941" y="3350720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El Camino</a:t>
            </a:r>
            <a:endParaRPr lang="en-US" sz="800" strike="sngStrike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145" y="4294589"/>
            <a:ext cx="530774" cy="763520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2277751" y="4171702"/>
            <a:ext cx="7841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samsung</a:t>
            </a:r>
            <a:r>
              <a:rPr lang="en-US" sz="800" dirty="0"/>
              <a:t> </a:t>
            </a:r>
            <a:r>
              <a:rPr lang="en-US" sz="800" dirty="0" err="1"/>
              <a:t>california</a:t>
            </a:r>
            <a:r>
              <a:rPr lang="en-US" sz="800" dirty="0"/>
              <a:t> </a:t>
            </a:r>
            <a:r>
              <a:rPr lang="en-US" sz="800" dirty="0" err="1"/>
              <a:t>santa</a:t>
            </a:r>
            <a:r>
              <a:rPr lang="en-US" sz="800" dirty="0"/>
              <a:t> </a:t>
            </a:r>
            <a:r>
              <a:rPr lang="en-US" sz="800" dirty="0" err="1"/>
              <a:t>clara</a:t>
            </a:r>
            <a:endParaRPr lang="en-US" sz="800" dirty="0"/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026" y="4319973"/>
            <a:ext cx="949295" cy="711055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 flipV="1">
            <a:off x="2669822" y="4319973"/>
            <a:ext cx="1578905" cy="644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43928" y="4296711"/>
            <a:ext cx="1057837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720968" y="4251137"/>
            <a:ext cx="1057837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33" y="4505369"/>
            <a:ext cx="813588" cy="359717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4234882" y="4402534"/>
            <a:ext cx="583363" cy="705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086295" y="4276475"/>
            <a:ext cx="951133" cy="81172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TextBox 136"/>
          <p:cNvSpPr txBox="1"/>
          <p:nvPr/>
        </p:nvSpPr>
        <p:spPr>
          <a:xfrm>
            <a:off x="5729391" y="4634148"/>
            <a:ext cx="2751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Avg.farger.husnd</a:t>
            </a:r>
            <a:r>
              <a:rPr lang="en-US" sz="800" strike="sngStrike" dirty="0" smtClean="0"/>
              <a:t>: What is dong on there Morgan </a:t>
            </a:r>
            <a:r>
              <a:rPr lang="en-US" sz="800" strike="sngStrike" dirty="0" err="1" smtClean="0"/>
              <a:t>Freman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	Morgan </a:t>
            </a:r>
            <a:r>
              <a:rPr lang="en-US" sz="800" strike="sngStrike" dirty="0" err="1" smtClean="0"/>
              <a:t>Freman</a:t>
            </a:r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sp>
        <p:nvSpPr>
          <p:cNvPr id="138" name="TextBox 137"/>
          <p:cNvSpPr txBox="1"/>
          <p:nvPr/>
        </p:nvSpPr>
        <p:spPr>
          <a:xfrm>
            <a:off x="5668936" y="4321941"/>
            <a:ext cx="124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CIVIL CODE</a:t>
            </a:r>
            <a:endParaRPr lang="en-US" b="1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8657863" y="2809187"/>
            <a:ext cx="1262986" cy="94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901098" y="2868694"/>
            <a:ext cx="1080745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dirty="0" smtClean="0"/>
              <a:t>KOREA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68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2683</Words>
  <Application>Microsoft Office PowerPoint</Application>
  <PresentationFormat>Widescreen</PresentationFormat>
  <Paragraphs>911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Google Sans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211</cp:revision>
  <dcterms:created xsi:type="dcterms:W3CDTF">2023-09-30T19:31:08Z</dcterms:created>
  <dcterms:modified xsi:type="dcterms:W3CDTF">2023-10-06T20:55:35Z</dcterms:modified>
</cp:coreProperties>
</file>